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</p:sldIdLst>
  <p:sldSz cy="5143500" cx="9144000"/>
  <p:notesSz cx="6858000" cy="9144000"/>
  <p:embeddedFontLst>
    <p:embeddedFont>
      <p:font typeface="Titillium Web SemiBold"/>
      <p:regular r:id="rId97"/>
      <p:bold r:id="rId98"/>
      <p:italic r:id="rId99"/>
      <p:boldItalic r:id="rId100"/>
    </p:embeddedFont>
    <p:embeddedFont>
      <p:font typeface="Montserrat"/>
      <p:regular r:id="rId101"/>
      <p:bold r:id="rId102"/>
      <p:italic r:id="rId103"/>
      <p:boldItalic r:id="rId104"/>
    </p:embeddedFont>
    <p:embeddedFont>
      <p:font typeface="Titillium Web"/>
      <p:regular r:id="rId105"/>
      <p:bold r:id="rId106"/>
      <p:italic r:id="rId107"/>
      <p:boldItalic r:id="rId108"/>
    </p:embeddedFont>
    <p:embeddedFont>
      <p:font typeface="Titillium Web Light"/>
      <p:regular r:id="rId109"/>
      <p:bold r:id="rId110"/>
      <p:italic r:id="rId111"/>
      <p:boldItalic r:id="rId112"/>
    </p:embeddedFont>
    <p:embeddedFont>
      <p:font typeface="DM Serif Display"/>
      <p:regular r:id="rId113"/>
      <p:italic r:id="rId114"/>
    </p:embeddedFont>
    <p:embeddedFont>
      <p:font typeface="Titillium Web ExtraLight"/>
      <p:regular r:id="rId115"/>
      <p:bold r:id="rId116"/>
      <p:italic r:id="rId117"/>
      <p:boldItalic r:id="rId1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6EE5D38-36D1-42B0-9AD4-B951EC7858CA}">
  <a:tblStyle styleId="{06EE5D38-36D1-42B0-9AD4-B951EC7858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342E9DC-F42E-4804-8CAF-696EC4CFC1B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TitilliumWeb-italic.fntdata"/><Relationship Id="rId106" Type="http://schemas.openxmlformats.org/officeDocument/2006/relationships/font" Target="fonts/TitilliumWeb-bold.fntdata"/><Relationship Id="rId105" Type="http://schemas.openxmlformats.org/officeDocument/2006/relationships/font" Target="fonts/TitilliumWeb-regular.fntdata"/><Relationship Id="rId104" Type="http://schemas.openxmlformats.org/officeDocument/2006/relationships/font" Target="fonts/Montserrat-boldItalic.fntdata"/><Relationship Id="rId109" Type="http://schemas.openxmlformats.org/officeDocument/2006/relationships/font" Target="fonts/TitilliumWebLight-regular.fntdata"/><Relationship Id="rId108" Type="http://schemas.openxmlformats.org/officeDocument/2006/relationships/font" Target="fonts/TitilliumWeb-boldItalic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Montserrat-italic.fntdata"/><Relationship Id="rId102" Type="http://schemas.openxmlformats.org/officeDocument/2006/relationships/font" Target="fonts/Montserrat-bold.fntdata"/><Relationship Id="rId101" Type="http://schemas.openxmlformats.org/officeDocument/2006/relationships/font" Target="fonts/Montserrat-regular.fntdata"/><Relationship Id="rId100" Type="http://schemas.openxmlformats.org/officeDocument/2006/relationships/font" Target="fonts/TitilliumWebSemiBold-boldItalic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font" Target="fonts/TitilliumWebSemiBold-regular.fntdata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font" Target="fonts/TitilliumWebSemiBold-italic.fntdata"/><Relationship Id="rId10" Type="http://schemas.openxmlformats.org/officeDocument/2006/relationships/slide" Target="slides/slide5.xml"/><Relationship Id="rId98" Type="http://schemas.openxmlformats.org/officeDocument/2006/relationships/font" Target="fonts/TitilliumWeb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font" Target="fonts/TitilliumWebExtraLight-boldItalic.fntdata"/><Relationship Id="rId117" Type="http://schemas.openxmlformats.org/officeDocument/2006/relationships/font" Target="fonts/TitilliumWebExtraLight-italic.fntdata"/><Relationship Id="rId116" Type="http://schemas.openxmlformats.org/officeDocument/2006/relationships/font" Target="fonts/TitilliumWebExtraLight-bold.fntdata"/><Relationship Id="rId115" Type="http://schemas.openxmlformats.org/officeDocument/2006/relationships/font" Target="fonts/TitilliumWebExtraLight-regular.fntdata"/><Relationship Id="rId15" Type="http://schemas.openxmlformats.org/officeDocument/2006/relationships/slide" Target="slides/slide10.xml"/><Relationship Id="rId110" Type="http://schemas.openxmlformats.org/officeDocument/2006/relationships/font" Target="fonts/TitilliumWebLight-bold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font" Target="fonts/DMSerifDisplay-italic.fntdata"/><Relationship Id="rId18" Type="http://schemas.openxmlformats.org/officeDocument/2006/relationships/slide" Target="slides/slide13.xml"/><Relationship Id="rId113" Type="http://schemas.openxmlformats.org/officeDocument/2006/relationships/font" Target="fonts/DMSerifDisplay-regular.fntdata"/><Relationship Id="rId112" Type="http://schemas.openxmlformats.org/officeDocument/2006/relationships/font" Target="fonts/TitilliumWebLight-boldItalic.fntdata"/><Relationship Id="rId111" Type="http://schemas.openxmlformats.org/officeDocument/2006/relationships/font" Target="fonts/TitilliumWebLight-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gif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png>
</file>

<file path=ppt/media/image78.png>
</file>

<file path=ppt/media/image79.jpg>
</file>

<file path=ppt/media/image8.png>
</file>

<file path=ppt/media/image80.jpg>
</file>

<file path=ppt/media/image81.jpg>
</file>

<file path=ppt/media/image82.jpg>
</file>

<file path=ppt/media/image83.png>
</file>

<file path=ppt/media/image84.jpg>
</file>

<file path=ppt/media/image85.png>
</file>

<file path=ppt/media/image86.png>
</file>

<file path=ppt/media/image87.png>
</file>

<file path=ppt/media/image88.jpg>
</file>

<file path=ppt/media/image89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9d72a9ecd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49d72a9e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9d72a9ecd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9d72a9ec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9d72a9ecd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9d72a9ec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d694a0243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4d694a024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9d72a9ecd_0_2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49d72a9ecd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9d72a9ecd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49d72a9ec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9d72a9ecd_0_1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49d72a9ec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9d72a9ecd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49d72a9ec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49d72a9ecd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49d72a9ec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d72a9ecd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d72a9e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4d694a0243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4d694a024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3cb6e8b98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3cb6e8b9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4d694a0243_0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4d694a024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d694a0243_0_6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d694a0243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49d72a9ecd_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49d72a9ec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49d72a9ecd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49d72a9ec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2a0c44d013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2a0c44d01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4d694a0243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4d694a024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09fd32eae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09fd32ea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2bc6822c05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2bc6822c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42ce8861da_0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42ce8861d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42ce8861da_0_1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42ce8861d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42ce8861da_0_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42ce8861d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42ce8861da_0_1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42ce8861d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42ce8861da_0_2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42ce8861da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42ce8861da_0_1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42ce8861d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42ce8861da_0_1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42ce8861d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42ce8861da_0_1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42ce8861da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42ce8861da_0_1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42ce8861d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42ce8861da_0_2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42ce8861da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42ce8861da_0_20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42ce8861da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42ce8861da_0_2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42ce8861d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42ce8861da_0_2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42ce8861d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42ce8861da_0_2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42ce8861d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42ce8861da_0_2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242ce8861da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42ce8861da_0_2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42ce8861d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42ce8861da_0_2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42ce8861da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42ce8861da_0_2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42ce8861da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2ce8861da_0_1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2ce8861d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42ce8861da_0_3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242ce8861da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42ce8861da_0_3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42ce8861da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42ce8861da_0_3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242ce8861da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49d72a9ecd_0_1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49d72a9ecd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4d694a0243_0_2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4d694a024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49d72a9ecd_0_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49d72a9ec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49d72a9ecd_0_1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49d72a9ecd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49d72a9ecd_0_1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49d72a9ec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49d72a9ecd_0_2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249d72a9ecd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49d72a9ecd_0_2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49d72a9ecd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d694a0243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d694a02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49d72a9ecd_0_2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49d72a9ecd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4d694a0243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24d694a024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4d694a0243_3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4d694a0243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42ce8861d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42ce8861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2ce8861da_0_3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2ce8861da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a49fc024d8_0_4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a49fc024d8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b2f7bc390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b2f7bc39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b2f7bc390d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b2f7bc39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2ce8861da_0_3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2ce8861da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b2f7bc390d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b2f7bc39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b2f7bc390d_0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b2f7bc390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b2f7bc390d_0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b2f7bc390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b2f7bc390d_0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b2f7bc390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b2f7bc390d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b2f7bc390d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b2f7bc390d_0_1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b2f7bc390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b2f7bc390d_0_1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b2f7bc390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b2f7bc390d_0_2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b2f7bc390d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35694cd56_04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35694cd56_0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9d72a9ecd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9d72a9ec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" name="Google Shape;2125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Google Shape;2132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olor background">
  <p:cSld name="BLANK_1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4"/>
            <a:ext cx="3882108" cy="2241339"/>
          </a:xfrm>
          <a:custGeom>
            <a:rect b="b" l="l" r="r" t="t"/>
            <a:pathLst>
              <a:path extrusionOk="0" h="1486792" w="2575196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2" y="3891625"/>
            <a:ext cx="2167821" cy="1251611"/>
          </a:xfrm>
          <a:custGeom>
            <a:rect b="b" l="l" r="r" t="t"/>
            <a:pathLst>
              <a:path extrusionOk="0" h="830256" w="1438024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-6639" y="-3725"/>
            <a:ext cx="9157265" cy="5150962"/>
          </a:xfrm>
          <a:custGeom>
            <a:rect b="b" l="l" r="r" t="t"/>
            <a:pathLst>
              <a:path extrusionOk="0" h="3411233" w="6064414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44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⦿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4445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⌾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indent="-444500" lvl="2" marL="1371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•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indent="-444500" lvl="3" marL="1828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indent="-444500" lvl="4" marL="22860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indent="-444500" lvl="5" marL="2743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indent="-444500" lvl="6" marL="3200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indent="-444500" lvl="7" marL="3657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indent="-444500" lvl="8" marL="411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761999" y="762000"/>
            <a:ext cx="599400" cy="472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indent="-381000" lvl="1" marL="9144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indent="-381000" lvl="2" marL="13716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indent="-381000" lvl="3" marL="18288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0" name="Google Shape;60;p7"/>
          <p:cNvSpPr txBox="1"/>
          <p:nvPr>
            <p:ph idx="2" type="body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1" name="Google Shape;61;p7"/>
          <p:cNvSpPr txBox="1"/>
          <p:nvPr>
            <p:ph idx="3" type="body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/>
          <p:nvPr>
            <p:ph idx="1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rotWithShape="0" algn="bl" dir="16200000" dist="9525">
              <a:schemeClr val="lt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⦿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⌾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•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0" lvl="1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gif"/><Relationship Id="rId4" Type="http://schemas.openxmlformats.org/officeDocument/2006/relationships/image" Target="../media/image34.png"/><Relationship Id="rId5" Type="http://schemas.openxmlformats.org/officeDocument/2006/relationships/image" Target="../media/image2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Relationship Id="rId4" Type="http://schemas.openxmlformats.org/officeDocument/2006/relationships/image" Target="../media/image46.gif"/><Relationship Id="rId5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mailto:tom.genlis@gmail.com" TargetMode="External"/><Relationship Id="rId4" Type="http://schemas.openxmlformats.org/officeDocument/2006/relationships/hyperlink" Target="mailto:tom.genlis@gmail.com" TargetMode="External"/><Relationship Id="rId5" Type="http://schemas.openxmlformats.org/officeDocument/2006/relationships/hyperlink" Target="mailto:tom.genlis@gmail.com" TargetMode="External"/><Relationship Id="rId6" Type="http://schemas.openxmlformats.org/officeDocument/2006/relationships/image" Target="../media/image19.jpg"/><Relationship Id="rId7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8.png"/><Relationship Id="rId4" Type="http://schemas.openxmlformats.org/officeDocument/2006/relationships/image" Target="../media/image4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7.gif"/><Relationship Id="rId4" Type="http://schemas.openxmlformats.org/officeDocument/2006/relationships/image" Target="../media/image6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0.png"/><Relationship Id="rId4" Type="http://schemas.openxmlformats.org/officeDocument/2006/relationships/image" Target="../media/image5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1.png"/><Relationship Id="rId4" Type="http://schemas.openxmlformats.org/officeDocument/2006/relationships/image" Target="../media/image61.png"/><Relationship Id="rId5" Type="http://schemas.openxmlformats.org/officeDocument/2006/relationships/image" Target="../media/image5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5.png"/><Relationship Id="rId4" Type="http://schemas.openxmlformats.org/officeDocument/2006/relationships/image" Target="../media/image64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74.png"/><Relationship Id="rId4" Type="http://schemas.openxmlformats.org/officeDocument/2006/relationships/image" Target="../media/image54.png"/><Relationship Id="rId11" Type="http://schemas.openxmlformats.org/officeDocument/2006/relationships/image" Target="../media/image65.png"/><Relationship Id="rId10" Type="http://schemas.openxmlformats.org/officeDocument/2006/relationships/image" Target="../media/image75.png"/><Relationship Id="rId9" Type="http://schemas.openxmlformats.org/officeDocument/2006/relationships/image" Target="../media/image39.png"/><Relationship Id="rId5" Type="http://schemas.openxmlformats.org/officeDocument/2006/relationships/image" Target="../media/image86.png"/><Relationship Id="rId6" Type="http://schemas.openxmlformats.org/officeDocument/2006/relationships/image" Target="../media/image58.png"/><Relationship Id="rId7" Type="http://schemas.openxmlformats.org/officeDocument/2006/relationships/image" Target="../media/image36.png"/><Relationship Id="rId8" Type="http://schemas.openxmlformats.org/officeDocument/2006/relationships/image" Target="../media/image14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8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60.png"/><Relationship Id="rId4" Type="http://schemas.openxmlformats.org/officeDocument/2006/relationships/image" Target="../media/image7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60.png"/><Relationship Id="rId4" Type="http://schemas.openxmlformats.org/officeDocument/2006/relationships/image" Target="../media/image78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9.jpg"/><Relationship Id="rId4" Type="http://schemas.openxmlformats.org/officeDocument/2006/relationships/image" Target="../media/image8.png"/><Relationship Id="rId5" Type="http://schemas.openxmlformats.org/officeDocument/2006/relationships/image" Target="../media/image79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2.xml"/><Relationship Id="rId3" Type="http://schemas.openxmlformats.org/officeDocument/2006/relationships/hyperlink" Target="mailto:tom.genlis@epita.fr" TargetMode="External"/><Relationship Id="rId4" Type="http://schemas.openxmlformats.org/officeDocument/2006/relationships/hyperlink" Target="mailto:tom.genlis@epita.fr" TargetMode="External"/><Relationship Id="rId5" Type="http://schemas.openxmlformats.org/officeDocument/2006/relationships/image" Target="../media/image69.png"/><Relationship Id="rId6" Type="http://schemas.openxmlformats.org/officeDocument/2006/relationships/image" Target="../media/image67.png"/><Relationship Id="rId7" Type="http://schemas.openxmlformats.org/officeDocument/2006/relationships/image" Target="../media/image83.png"/><Relationship Id="rId8" Type="http://schemas.openxmlformats.org/officeDocument/2006/relationships/image" Target="../media/image71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84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76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9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89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Relationship Id="rId5" Type="http://schemas.openxmlformats.org/officeDocument/2006/relationships/hyperlink" Target="https://www.heropatterns.com/" TargetMode="Externa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s://www.heropatterns.com/" TargetMode="Externa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81.jpg"/><Relationship Id="rId4" Type="http://schemas.openxmlformats.org/officeDocument/2006/relationships/image" Target="../media/image80.jpg"/><Relationship Id="rId5" Type="http://schemas.openxmlformats.org/officeDocument/2006/relationships/image" Target="../media/image88.jpg"/><Relationship Id="rId6" Type="http://schemas.openxmlformats.org/officeDocument/2006/relationships/image" Target="../media/image82.jp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8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0.xml"/><Relationship Id="rId3" Type="http://schemas.openxmlformats.org/officeDocument/2006/relationships/hyperlink" Target="https://twitter.com/googledocs/status/730087240156643328" TargetMode="Externa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1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8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 Vision</a:t>
            </a:r>
            <a:endParaRPr/>
          </a:p>
        </p:txBody>
      </p:sp>
      <p:pic>
        <p:nvPicPr>
          <p:cNvPr id="96" name="Google Shape;9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650" y="874100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Unsupervised Learning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0" y="1627900"/>
            <a:ext cx="4462250" cy="251000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9550" y="1627900"/>
            <a:ext cx="2326700" cy="114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4" name="Google Shape;174;p21"/>
          <p:cNvPicPr preferRelativeResize="0"/>
          <p:nvPr/>
        </p:nvPicPr>
        <p:blipFill rotWithShape="1">
          <a:blip r:embed="rId5">
            <a:alphaModFix/>
          </a:blip>
          <a:srcRect b="36813" l="1128" r="3223" t="17448"/>
          <a:stretch/>
        </p:blipFill>
        <p:spPr>
          <a:xfrm>
            <a:off x="5040625" y="2841675"/>
            <a:ext cx="3785625" cy="1296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</a:t>
            </a:r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0" y="1627900"/>
            <a:ext cx="4055025" cy="2276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4" name="Google Shape;18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875" y="1633638"/>
            <a:ext cx="4055026" cy="226494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198" y="1423873"/>
            <a:ext cx="5933600" cy="3278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ctrTitle"/>
          </p:nvPr>
        </p:nvSpPr>
        <p:spPr>
          <a:xfrm>
            <a:off x="855300" y="2726350"/>
            <a:ext cx="6411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ML</a:t>
            </a:r>
            <a:r>
              <a:rPr lang="en"/>
              <a:t> Concepts</a:t>
            </a:r>
            <a:endParaRPr/>
          </a:p>
        </p:txBody>
      </p:sp>
      <p:sp>
        <p:nvSpPr>
          <p:cNvPr id="199" name="Google Shape;199;p24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Definitions, Examples</a:t>
            </a:r>
            <a:endParaRPr/>
          </a:p>
        </p:txBody>
      </p:sp>
      <p:sp>
        <p:nvSpPr>
          <p:cNvPr id="200" name="Google Shape;200;p24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3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01" name="Google Shape;201;p24"/>
          <p:cNvPicPr preferRelativeResize="0"/>
          <p:nvPr/>
        </p:nvPicPr>
        <p:blipFill rotWithShape="1">
          <a:blip r:embed="rId3">
            <a:alphaModFix/>
          </a:blip>
          <a:srcRect b="2800" l="0" r="0" t="2895"/>
          <a:stretch/>
        </p:blipFill>
        <p:spPr>
          <a:xfrm>
            <a:off x="6131250" y="426325"/>
            <a:ext cx="2237250" cy="245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</a:t>
            </a:r>
            <a:r>
              <a:rPr lang="en"/>
              <a:t> Concepts : Datasets &amp; Batching</a:t>
            </a:r>
            <a:endParaRPr/>
          </a:p>
        </p:txBody>
      </p:sp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p25"/>
          <p:cNvPicPr preferRelativeResize="0"/>
          <p:nvPr/>
        </p:nvPicPr>
        <p:blipFill rotWithShape="1">
          <a:blip r:embed="rId3">
            <a:alphaModFix/>
          </a:blip>
          <a:srcRect b="15431" l="9382" r="7657" t="9768"/>
          <a:stretch/>
        </p:blipFill>
        <p:spPr>
          <a:xfrm>
            <a:off x="855275" y="1627900"/>
            <a:ext cx="3473099" cy="1760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600" y="1627893"/>
            <a:ext cx="3900350" cy="1463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Convolutions</a:t>
            </a:r>
            <a:endParaRPr/>
          </a:p>
        </p:txBody>
      </p:sp>
      <p:sp>
        <p:nvSpPr>
          <p:cNvPr id="217" name="Google Shape;217;p2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00" y="1895862"/>
            <a:ext cx="3008124" cy="1754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4402" y="684250"/>
            <a:ext cx="5013323" cy="22906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2" name="Google Shape;222;p26"/>
          <p:cNvSpPr txBox="1"/>
          <p:nvPr/>
        </p:nvSpPr>
        <p:spPr>
          <a:xfrm>
            <a:off x="3860841" y="889675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Identity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3" name="Google Shape;223;p26"/>
          <p:cNvSpPr txBox="1"/>
          <p:nvPr/>
        </p:nvSpPr>
        <p:spPr>
          <a:xfrm>
            <a:off x="5907313" y="284050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Kernels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3860841" y="1962225"/>
            <a:ext cx="98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Edge Detection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6466550" y="791963"/>
            <a:ext cx="88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Sharpen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6466550" y="1479113"/>
            <a:ext cx="88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Average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Blur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6466550" y="2251613"/>
            <a:ext cx="88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Gaussian</a:t>
            </a: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Blur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2422588" y="2065225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Result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613775" y="1812650"/>
            <a:ext cx="13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Convolution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422200" y="3711450"/>
            <a:ext cx="3008100" cy="103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Kernel size (in ex :(3, 3))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Strides (in ex : (1, 1))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Padding (in ex : none)</a:t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Spatial Context</a:t>
            </a:r>
            <a:endParaRPr sz="1500"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8400" y="3272505"/>
            <a:ext cx="2192950" cy="1539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Pooling</a:t>
            </a:r>
            <a:endParaRPr/>
          </a:p>
        </p:txBody>
      </p:sp>
      <p:sp>
        <p:nvSpPr>
          <p:cNvPr id="237" name="Google Shape;237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688" y="1409300"/>
            <a:ext cx="4018615" cy="35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Neural Networks</a:t>
            </a:r>
            <a:endParaRPr/>
          </a:p>
        </p:txBody>
      </p:sp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100" y="1333100"/>
            <a:ext cx="2105675" cy="2045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8" name="Google Shape;24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495" y="3501451"/>
            <a:ext cx="2614275" cy="13136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9" name="Google Shape;249;p28"/>
          <p:cNvPicPr preferRelativeResize="0"/>
          <p:nvPr/>
        </p:nvPicPr>
        <p:blipFill rotWithShape="1">
          <a:blip r:embed="rId5">
            <a:alphaModFix/>
          </a:blip>
          <a:srcRect b="0" l="10067" r="10905" t="0"/>
          <a:stretch/>
        </p:blipFill>
        <p:spPr>
          <a:xfrm>
            <a:off x="3424025" y="1333100"/>
            <a:ext cx="5357772" cy="3482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Loss Function</a:t>
            </a:r>
            <a:endParaRPr/>
          </a:p>
        </p:txBody>
      </p:sp>
      <p:sp>
        <p:nvSpPr>
          <p:cNvPr id="255" name="Google Shape;255;p2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025" y="1472225"/>
            <a:ext cx="6337952" cy="356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Gradient Descent</a:t>
            </a:r>
            <a:endParaRPr/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325" y="1409882"/>
            <a:ext cx="3000524" cy="186239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8" name="Google Shape;26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0650" y="1409875"/>
            <a:ext cx="3614175" cy="2756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9" name="Google Shape;26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325" y="3363175"/>
            <a:ext cx="3000525" cy="1582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Presentation of myself, Outline and Subject</a:t>
            </a:r>
            <a:endParaRPr/>
          </a:p>
        </p:txBody>
      </p:sp>
      <p:sp>
        <p:nvSpPr>
          <p:cNvPr id="103" name="Google Shape;103;p1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1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855300" y="836000"/>
            <a:ext cx="82422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Overfitting &amp; Underfitting</a:t>
            </a:r>
            <a:endParaRPr/>
          </a:p>
        </p:txBody>
      </p:sp>
      <p:sp>
        <p:nvSpPr>
          <p:cNvPr id="275" name="Google Shape;275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600" y="1389225"/>
            <a:ext cx="4424790" cy="35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Concepts : Metrics</a:t>
            </a:r>
            <a:endParaRPr/>
          </a:p>
        </p:txBody>
      </p:sp>
      <p:sp>
        <p:nvSpPr>
          <p:cNvPr id="282" name="Google Shape;282;p3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750" y="1438388"/>
            <a:ext cx="7546500" cy="3249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Data Augmentation</a:t>
            </a:r>
            <a:endParaRPr/>
          </a:p>
        </p:txBody>
      </p:sp>
      <p:sp>
        <p:nvSpPr>
          <p:cNvPr id="291" name="Google Shape;291;p33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33"/>
          <p:cNvPicPr preferRelativeResize="0"/>
          <p:nvPr/>
        </p:nvPicPr>
        <p:blipFill rotWithShape="1">
          <a:blip r:embed="rId3">
            <a:alphaModFix/>
          </a:blip>
          <a:srcRect b="0" l="0" r="0" t="9123"/>
          <a:stretch/>
        </p:blipFill>
        <p:spPr>
          <a:xfrm>
            <a:off x="2056825" y="1414338"/>
            <a:ext cx="5030351" cy="3297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Concepts : Post Training Usage</a:t>
            </a:r>
            <a:endParaRPr/>
          </a:p>
        </p:txBody>
      </p:sp>
      <p:sp>
        <p:nvSpPr>
          <p:cNvPr id="300" name="Google Shape;300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988" y="1520675"/>
            <a:ext cx="4896025" cy="330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Transfer Learning</a:t>
            </a:r>
            <a:endParaRPr/>
          </a:p>
        </p:txBody>
      </p:sp>
      <p:sp>
        <p:nvSpPr>
          <p:cNvPr id="307" name="Google Shape;307;p35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0" name="Google Shape;3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862" y="1511150"/>
            <a:ext cx="6164274" cy="3103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Normalization</a:t>
            </a:r>
            <a:endParaRPr/>
          </a:p>
        </p:txBody>
      </p:sp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099" y="1488475"/>
            <a:ext cx="6625801" cy="3399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Computer Vision ?</a:t>
            </a:r>
            <a:endParaRPr/>
          </a:p>
        </p:txBody>
      </p:sp>
      <p:sp>
        <p:nvSpPr>
          <p:cNvPr id="325" name="Google Shape;325;p37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Progress</a:t>
            </a:r>
            <a:endParaRPr/>
          </a:p>
        </p:txBody>
      </p:sp>
      <p:sp>
        <p:nvSpPr>
          <p:cNvPr id="326" name="Google Shape;326;p37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4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6300" y="619675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 O</a:t>
            </a:r>
            <a:r>
              <a:rPr lang="en"/>
              <a:t>utline</a:t>
            </a:r>
            <a:endParaRPr/>
          </a:p>
        </p:txBody>
      </p:sp>
      <p:sp>
        <p:nvSpPr>
          <p:cNvPr id="333" name="Google Shape;333;p38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History Of Computer Vision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Computer Vision Subfields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Classification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Localization</a:t>
            </a:r>
            <a:endParaRPr/>
          </a:p>
        </p:txBody>
      </p:sp>
      <p:sp>
        <p:nvSpPr>
          <p:cNvPr id="334" name="Google Shape;334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38"/>
          <p:cNvSpPr txBox="1"/>
          <p:nvPr>
            <p:ph idx="1" type="body"/>
          </p:nvPr>
        </p:nvSpPr>
        <p:spPr>
          <a:xfrm>
            <a:off x="4989075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Object Detection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Segmentation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"/>
          <p:cNvSpPr txBox="1"/>
          <p:nvPr>
            <p:ph idx="1" type="body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development of full artificial intelligence could spell the end of the human race.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300"/>
              <a:t>-  </a:t>
            </a:r>
            <a:r>
              <a:rPr lang="en" sz="2300"/>
              <a:t>Stephen Hawking</a:t>
            </a:r>
            <a:endParaRPr sz="2300"/>
          </a:p>
        </p:txBody>
      </p:sp>
      <p:sp>
        <p:nvSpPr>
          <p:cNvPr id="341" name="Google Shape;341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CCDF61"/>
                </a:solidFill>
              </a:rPr>
              <a:t>Computer Vision</a:t>
            </a:r>
            <a:endParaRPr sz="7200">
              <a:solidFill>
                <a:srgbClr val="CCDF61"/>
              </a:solidFill>
            </a:endParaRPr>
          </a:p>
        </p:txBody>
      </p:sp>
      <p:sp>
        <p:nvSpPr>
          <p:cNvPr id="347" name="Google Shape;347;p40"/>
          <p:cNvSpPr txBox="1"/>
          <p:nvPr>
            <p:ph idx="4294967295" type="subTitle"/>
          </p:nvPr>
        </p:nvSpPr>
        <p:spPr>
          <a:xfrm>
            <a:off x="855300" y="3411551"/>
            <a:ext cx="52386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Subfield of AI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" name="Google Shape;348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49" name="Google Shape;3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650" y="874100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r>
              <a:rPr lang="en"/>
              <a:t>!</a:t>
            </a:r>
            <a:endParaRPr/>
          </a:p>
        </p:txBody>
      </p:sp>
      <p:sp>
        <p:nvSpPr>
          <p:cNvPr id="109" name="Google Shape;109;p14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I am Tom Genlis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EPITA (2024) ING2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SCIA Major - CV Speciality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tom.genlis@gmail.c</a:t>
            </a:r>
            <a:r>
              <a:rPr lang="en" u="sng">
                <a:solidFill>
                  <a:schemeClr val="hlink"/>
                </a:solidFill>
                <a:hlinkClick r:id="rId4"/>
              </a:rPr>
              <a:t>o</a:t>
            </a:r>
            <a:r>
              <a:rPr lang="en" u="sng">
                <a:solidFill>
                  <a:schemeClr val="hlink"/>
                </a:solidFill>
                <a:hlinkClick r:id="rId5"/>
              </a:rPr>
              <a:t>m</a:t>
            </a:r>
            <a:endParaRPr/>
          </a:p>
        </p:txBody>
      </p:sp>
      <p:pic>
        <p:nvPicPr>
          <p:cNvPr id="110" name="Google Shape;110;p14"/>
          <p:cNvPicPr preferRelativeResize="0"/>
          <p:nvPr/>
        </p:nvPicPr>
        <p:blipFill rotWithShape="1">
          <a:blip r:embed="rId6">
            <a:alphaModFix/>
          </a:blip>
          <a:srcRect b="2731" l="14987" r="0" t="1499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 rotWithShape="1">
          <a:blip r:embed="rId7">
            <a:alphaModFix/>
          </a:blip>
          <a:srcRect b="0" l="17059" r="-33" t="2104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Computer Vision</a:t>
            </a:r>
            <a:endParaRPr/>
          </a:p>
        </p:txBody>
      </p:sp>
      <p:sp>
        <p:nvSpPr>
          <p:cNvPr id="355" name="Google Shape;355;p41"/>
          <p:cNvSpPr txBox="1"/>
          <p:nvPr>
            <p:ph idx="12" type="sldNum"/>
          </p:nvPr>
        </p:nvSpPr>
        <p:spPr>
          <a:xfrm>
            <a:off x="8480584" y="49541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6" name="Google Shape;356;p41"/>
          <p:cNvSpPr/>
          <p:nvPr/>
        </p:nvSpPr>
        <p:spPr>
          <a:xfrm>
            <a:off x="0" y="27522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41"/>
          <p:cNvSpPr/>
          <p:nvPr/>
        </p:nvSpPr>
        <p:spPr>
          <a:xfrm>
            <a:off x="0" y="27522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41"/>
          <p:cNvGrpSpPr/>
          <p:nvPr/>
        </p:nvGrpSpPr>
        <p:grpSpPr>
          <a:xfrm>
            <a:off x="1786339" y="2084651"/>
            <a:ext cx="473400" cy="473400"/>
            <a:chOff x="1786339" y="1703401"/>
            <a:chExt cx="473400" cy="473400"/>
          </a:xfrm>
        </p:grpSpPr>
        <p:sp>
          <p:nvSpPr>
            <p:cNvPr id="359" name="Google Shape;35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1" name="Google Shape;361;p41"/>
          <p:cNvGrpSpPr/>
          <p:nvPr/>
        </p:nvGrpSpPr>
        <p:grpSpPr>
          <a:xfrm>
            <a:off x="3814414" y="2084651"/>
            <a:ext cx="473400" cy="473400"/>
            <a:chOff x="3814414" y="1703401"/>
            <a:chExt cx="473400" cy="473400"/>
          </a:xfrm>
        </p:grpSpPr>
        <p:sp>
          <p:nvSpPr>
            <p:cNvPr id="362" name="Google Shape;36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4" name="Google Shape;364;p41"/>
          <p:cNvGrpSpPr/>
          <p:nvPr/>
        </p:nvGrpSpPr>
        <p:grpSpPr>
          <a:xfrm>
            <a:off x="5842489" y="2084651"/>
            <a:ext cx="473400" cy="473400"/>
            <a:chOff x="5842489" y="1703401"/>
            <a:chExt cx="473400" cy="473400"/>
          </a:xfrm>
        </p:grpSpPr>
        <p:sp>
          <p:nvSpPr>
            <p:cNvPr id="365" name="Google Shape;36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7" name="Google Shape;367;p41"/>
          <p:cNvGrpSpPr/>
          <p:nvPr/>
        </p:nvGrpSpPr>
        <p:grpSpPr>
          <a:xfrm>
            <a:off x="6880814" y="3957550"/>
            <a:ext cx="473400" cy="473400"/>
            <a:chOff x="6880814" y="3576300"/>
            <a:chExt cx="473400" cy="473400"/>
          </a:xfrm>
        </p:grpSpPr>
        <p:sp>
          <p:nvSpPr>
            <p:cNvPr id="368" name="Google Shape;36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70" name="Google Shape;370;p41"/>
          <p:cNvGrpSpPr/>
          <p:nvPr/>
        </p:nvGrpSpPr>
        <p:grpSpPr>
          <a:xfrm>
            <a:off x="4852739" y="3957550"/>
            <a:ext cx="473400" cy="473400"/>
            <a:chOff x="4852739" y="3576300"/>
            <a:chExt cx="473400" cy="473400"/>
          </a:xfrm>
        </p:grpSpPr>
        <p:sp>
          <p:nvSpPr>
            <p:cNvPr id="371" name="Google Shape;37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73" name="Google Shape;373;p41"/>
          <p:cNvGrpSpPr/>
          <p:nvPr/>
        </p:nvGrpSpPr>
        <p:grpSpPr>
          <a:xfrm>
            <a:off x="2824664" y="3957550"/>
            <a:ext cx="473400" cy="473400"/>
            <a:chOff x="2824664" y="3576300"/>
            <a:chExt cx="473400" cy="473400"/>
          </a:xfrm>
        </p:grpSpPr>
        <p:sp>
          <p:nvSpPr>
            <p:cNvPr id="374" name="Google Shape;37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376" name="Google Shape;376;p41"/>
          <p:cNvSpPr txBox="1"/>
          <p:nvPr/>
        </p:nvSpPr>
        <p:spPr>
          <a:xfrm>
            <a:off x="1379850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1963 – Larry Roberts, the father of CV, described the process of deriving 3D info about solid objects from 2D photographs.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7" name="Google Shape;377;p41"/>
          <p:cNvSpPr txBox="1"/>
          <p:nvPr/>
        </p:nvSpPr>
        <p:spPr>
          <a:xfrm>
            <a:off x="3377205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2001 – Two researchers at MIT introduced the first face detection framework (Viola-Jones) that works in real-time.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8" name="Google Shape;378;p41"/>
          <p:cNvSpPr txBox="1"/>
          <p:nvPr/>
        </p:nvSpPr>
        <p:spPr>
          <a:xfrm>
            <a:off x="5436010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2017 – Apple released the iPhone X in 2017, advertising face recognition as one of its primary new features.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9" name="Google Shape;379;p41"/>
          <p:cNvSpPr txBox="1"/>
          <p:nvPr/>
        </p:nvSpPr>
        <p:spPr>
          <a:xfrm>
            <a:off x="241817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1980 – Kunihiko Fukushima built the 'neocognitron', the precursor of modern Convolutional Neural Networks.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444625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2012 – Google Brain's neural network recognized pictures of cats using a deep learning algorithm.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1" name="Google Shape;381;p41"/>
          <p:cNvSpPr txBox="1"/>
          <p:nvPr/>
        </p:nvSpPr>
        <p:spPr>
          <a:xfrm>
            <a:off x="647433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2018 – Alibaba’s AI model scored better than humans in a Stanford University reading and comprehension test.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42"/>
          <p:cNvSpPr txBox="1"/>
          <p:nvPr>
            <p:ph type="title"/>
          </p:nvPr>
        </p:nvSpPr>
        <p:spPr>
          <a:xfrm>
            <a:off x="855300" y="836000"/>
            <a:ext cx="7433400" cy="100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Subfields</a:t>
            </a:r>
            <a:endParaRPr/>
          </a:p>
        </p:txBody>
      </p:sp>
      <p:sp>
        <p:nvSpPr>
          <p:cNvPr id="388" name="Google Shape;388;p42"/>
          <p:cNvSpPr/>
          <p:nvPr/>
        </p:nvSpPr>
        <p:spPr>
          <a:xfrm>
            <a:off x="3505400" y="1521525"/>
            <a:ext cx="1538100" cy="5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89" name="Google Shape;3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441475"/>
            <a:ext cx="8096250" cy="3308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395" name="Google Shape;395;p4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396" name="Google Shape;396;p4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5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97" name="Google Shape;397;p43"/>
          <p:cNvPicPr preferRelativeResize="0"/>
          <p:nvPr/>
        </p:nvPicPr>
        <p:blipFill rotWithShape="1">
          <a:blip r:embed="rId3">
            <a:alphaModFix/>
          </a:blip>
          <a:srcRect b="1623" l="651" r="661" t="0"/>
          <a:stretch/>
        </p:blipFill>
        <p:spPr>
          <a:xfrm>
            <a:off x="6103725" y="247575"/>
            <a:ext cx="1906824" cy="2478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0000" stPos="0" sy="-100000" ky="0"/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Types</a:t>
            </a:r>
            <a:endParaRPr/>
          </a:p>
        </p:txBody>
      </p:sp>
      <p:sp>
        <p:nvSpPr>
          <p:cNvPr id="403" name="Google Shape;403;p4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6" name="Google Shape;4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1627903"/>
            <a:ext cx="7433401" cy="2565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407" name="Google Shape;407;p44"/>
          <p:cNvGrpSpPr/>
          <p:nvPr/>
        </p:nvGrpSpPr>
        <p:grpSpPr>
          <a:xfrm>
            <a:off x="853829" y="4205500"/>
            <a:ext cx="4522096" cy="713450"/>
            <a:chOff x="633502" y="4205500"/>
            <a:chExt cx="5200800" cy="713450"/>
          </a:xfrm>
        </p:grpSpPr>
        <p:cxnSp>
          <p:nvCxnSpPr>
            <p:cNvPr id="408" name="Google Shape;408;p44"/>
            <p:cNvCxnSpPr/>
            <p:nvPr/>
          </p:nvCxnSpPr>
          <p:spPr>
            <a:xfrm rot="10800000">
              <a:off x="633502" y="4205500"/>
              <a:ext cx="1964100" cy="292800"/>
            </a:xfrm>
            <a:prstGeom prst="bentConnector3">
              <a:avLst>
                <a:gd fmla="val 100010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" name="Google Shape;409;p44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0650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44"/>
            <p:cNvSpPr txBox="1"/>
            <p:nvPr/>
          </p:nvSpPr>
          <p:spPr>
            <a:xfrm>
              <a:off x="2223125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Single Object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411" name="Google Shape;411;p44"/>
          <p:cNvGrpSpPr/>
          <p:nvPr/>
        </p:nvGrpSpPr>
        <p:grpSpPr>
          <a:xfrm>
            <a:off x="6151614" y="4205500"/>
            <a:ext cx="2137164" cy="713450"/>
            <a:chOff x="1497525" y="4205500"/>
            <a:chExt cx="4336777" cy="713450"/>
          </a:xfrm>
        </p:grpSpPr>
        <p:cxnSp>
          <p:nvCxnSpPr>
            <p:cNvPr id="412" name="Google Shape;412;p44"/>
            <p:cNvCxnSpPr/>
            <p:nvPr/>
          </p:nvCxnSpPr>
          <p:spPr>
            <a:xfrm rot="10800000">
              <a:off x="1969402" y="4236700"/>
              <a:ext cx="628200" cy="261600"/>
            </a:xfrm>
            <a:prstGeom prst="bentConnector3">
              <a:avLst>
                <a:gd fmla="val 94962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" name="Google Shape;413;p44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99771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" name="Google Shape;414;p44"/>
            <p:cNvSpPr txBox="1"/>
            <p:nvPr/>
          </p:nvSpPr>
          <p:spPr>
            <a:xfrm>
              <a:off x="1497525" y="4487850"/>
              <a:ext cx="3236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Multiple </a:t>
              </a: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Objects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Example</a:t>
            </a:r>
            <a:endParaRPr/>
          </a:p>
        </p:txBody>
      </p:sp>
      <p:sp>
        <p:nvSpPr>
          <p:cNvPr id="420" name="Google Shape;420;p4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1" name="Google Shape;421;p45"/>
          <p:cNvPicPr preferRelativeResize="0"/>
          <p:nvPr/>
        </p:nvPicPr>
        <p:blipFill rotWithShape="1">
          <a:blip r:embed="rId3">
            <a:alphaModFix/>
          </a:blip>
          <a:srcRect b="2530" l="14148" r="14929" t="3058"/>
          <a:stretch/>
        </p:blipFill>
        <p:spPr>
          <a:xfrm>
            <a:off x="2896125" y="1440200"/>
            <a:ext cx="3315100" cy="3309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Model Example</a:t>
            </a:r>
            <a:endParaRPr/>
          </a:p>
        </p:txBody>
      </p:sp>
      <p:sp>
        <p:nvSpPr>
          <p:cNvPr id="427" name="Google Shape;427;p4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8" name="Google Shape;42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85500"/>
            <a:ext cx="8839200" cy="285899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Example Loss</a:t>
            </a:r>
            <a:endParaRPr/>
          </a:p>
        </p:txBody>
      </p:sp>
      <p:sp>
        <p:nvSpPr>
          <p:cNvPr id="434" name="Google Shape;434;p4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5" name="Google Shape;435;p47"/>
          <p:cNvPicPr preferRelativeResize="0"/>
          <p:nvPr/>
        </p:nvPicPr>
        <p:blipFill rotWithShape="1">
          <a:blip r:embed="rId3">
            <a:alphaModFix/>
          </a:blip>
          <a:srcRect b="0" l="0" r="0" t="12990"/>
          <a:stretch/>
        </p:blipFill>
        <p:spPr>
          <a:xfrm>
            <a:off x="369475" y="1754425"/>
            <a:ext cx="8405051" cy="201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</p:txBody>
      </p:sp>
      <p:sp>
        <p:nvSpPr>
          <p:cNvPr id="441" name="Google Shape;441;p48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442" name="Google Shape;442;p48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6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443" name="Google Shape;44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501" y="405150"/>
            <a:ext cx="1906950" cy="1906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</p:txBody>
      </p:sp>
      <p:sp>
        <p:nvSpPr>
          <p:cNvPr id="449" name="Google Shape;449;p4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2" name="Google Shape;45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014" y="1486500"/>
            <a:ext cx="4271962" cy="3327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</a:t>
            </a:r>
            <a:r>
              <a:rPr lang="en"/>
              <a:t>Example</a:t>
            </a:r>
            <a:endParaRPr/>
          </a:p>
        </p:txBody>
      </p:sp>
      <p:sp>
        <p:nvSpPr>
          <p:cNvPr id="458" name="Google Shape;458;p5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9" name="Google Shape;459;p50"/>
          <p:cNvPicPr preferRelativeResize="0"/>
          <p:nvPr/>
        </p:nvPicPr>
        <p:blipFill rotWithShape="1">
          <a:blip r:embed="rId3">
            <a:alphaModFix/>
          </a:blip>
          <a:srcRect b="2530" l="14148" r="14929" t="3058"/>
          <a:stretch/>
        </p:blipFill>
        <p:spPr>
          <a:xfrm>
            <a:off x="603925" y="1333100"/>
            <a:ext cx="3315100" cy="3309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60" name="Google Shape;46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9900" y="1588425"/>
            <a:ext cx="4059250" cy="279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461" name="Google Shape;461;p50"/>
          <p:cNvCxnSpPr>
            <a:stCxn id="459" idx="3"/>
            <a:endCxn id="460" idx="1"/>
          </p:cNvCxnSpPr>
          <p:nvPr/>
        </p:nvCxnSpPr>
        <p:spPr>
          <a:xfrm>
            <a:off x="3919025" y="2987925"/>
            <a:ext cx="1050900" cy="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Outline</a:t>
            </a:r>
            <a:endParaRPr/>
          </a:p>
        </p:txBody>
      </p:sp>
      <p:sp>
        <p:nvSpPr>
          <p:cNvPr id="118" name="Google Shape;118;p15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Quick Intro to Machine Learning &amp; ML Concepts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General Conference over Computer Vision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Presentation of </a:t>
            </a:r>
            <a:r>
              <a:rPr lang="en"/>
              <a:t>the available workshop (TensorFlow)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Kaggle Contest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Feel free to </a:t>
            </a:r>
            <a:r>
              <a:rPr lang="en">
                <a:solidFill>
                  <a:schemeClr val="accent2"/>
                </a:solidFill>
                <a:highlight>
                  <a:schemeClr val="lt2"/>
                </a:highlight>
              </a:rPr>
              <a:t>ask any questions</a:t>
            </a:r>
            <a:r>
              <a:rPr lang="en"/>
              <a:t> regarding this presentation !</a:t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</a:t>
            </a:r>
            <a:r>
              <a:rPr lang="en"/>
              <a:t>Model Example</a:t>
            </a:r>
            <a:endParaRPr/>
          </a:p>
        </p:txBody>
      </p:sp>
      <p:sp>
        <p:nvSpPr>
          <p:cNvPr id="467" name="Google Shape;467;p5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5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5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0" name="Google Shape;47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725" y="1443575"/>
            <a:ext cx="7806575" cy="319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Example Loss</a:t>
            </a:r>
            <a:endParaRPr/>
          </a:p>
        </p:txBody>
      </p:sp>
      <p:sp>
        <p:nvSpPr>
          <p:cNvPr id="476" name="Google Shape;476;p5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5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5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9" name="Google Shape;47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751" y="1798839"/>
            <a:ext cx="5144499" cy="252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85" name="Google Shape;485;p5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486" name="Google Shape;486;p5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7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487" name="Google Shape;48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9350" y="304800"/>
            <a:ext cx="2521100" cy="2033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93" name="Google Shape;493;p5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5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6" name="Google Shape;49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526" y="1333100"/>
            <a:ext cx="5544950" cy="3671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Steps</a:t>
            </a:r>
            <a:endParaRPr/>
          </a:p>
        </p:txBody>
      </p:sp>
      <p:sp>
        <p:nvSpPr>
          <p:cNvPr id="502" name="Google Shape;502;p55"/>
          <p:cNvSpPr txBox="1"/>
          <p:nvPr>
            <p:ph idx="2" type="body"/>
          </p:nvPr>
        </p:nvSpPr>
        <p:spPr>
          <a:xfrm>
            <a:off x="5670899" y="1533625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phases 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Sliding Window &amp; Non-Maximum Suppression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Object Detection &amp; Classification</a:t>
            </a:r>
            <a:endParaRPr/>
          </a:p>
        </p:txBody>
      </p:sp>
      <p:sp>
        <p:nvSpPr>
          <p:cNvPr id="503" name="Google Shape;503;p5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4" name="Google Shape;50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788" y="1333100"/>
            <a:ext cx="1957250" cy="1537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05" name="Google Shape;50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191" y="3064376"/>
            <a:ext cx="3658424" cy="168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Model Examples</a:t>
            </a:r>
            <a:endParaRPr/>
          </a:p>
        </p:txBody>
      </p:sp>
      <p:sp>
        <p:nvSpPr>
          <p:cNvPr id="511" name="Google Shape;511;p5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2" name="Google Shape;51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100" y="1422650"/>
            <a:ext cx="4299797" cy="3505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7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</a:t>
            </a:r>
            <a:endParaRPr/>
          </a:p>
        </p:txBody>
      </p:sp>
      <p:sp>
        <p:nvSpPr>
          <p:cNvPr id="518" name="Google Shape;518;p57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519" name="Google Shape;519;p57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8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20" name="Google Shape;52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375" y="290875"/>
            <a:ext cx="3347550" cy="188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3000" stPos="0" sy="-100000" ky="0"/>
          </a:effec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Architecture</a:t>
            </a:r>
            <a:endParaRPr/>
          </a:p>
        </p:txBody>
      </p:sp>
      <p:sp>
        <p:nvSpPr>
          <p:cNvPr id="526" name="Google Shape;526;p5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8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9" name="Google Shape;52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9188"/>
            <a:ext cx="9144000" cy="2325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Segm. VS Instance Segm.</a:t>
            </a:r>
            <a:endParaRPr/>
          </a:p>
        </p:txBody>
      </p:sp>
      <p:sp>
        <p:nvSpPr>
          <p:cNvPr id="535" name="Google Shape;535;p5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5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8" name="Google Shape;53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254" y="1427375"/>
            <a:ext cx="8405485" cy="34167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</a:t>
            </a:r>
            <a:r>
              <a:rPr lang="en"/>
              <a:t>Segmentation Model Example</a:t>
            </a:r>
            <a:endParaRPr/>
          </a:p>
        </p:txBody>
      </p:sp>
      <p:sp>
        <p:nvSpPr>
          <p:cNvPr id="544" name="Google Shape;544;p60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6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6" name="Google Shape;54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9200" y="1366125"/>
            <a:ext cx="5937774" cy="335068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547" name="Google Shape;547;p60"/>
          <p:cNvGrpSpPr/>
          <p:nvPr/>
        </p:nvGrpSpPr>
        <p:grpSpPr>
          <a:xfrm>
            <a:off x="2799199" y="4589925"/>
            <a:ext cx="2318517" cy="713450"/>
            <a:chOff x="633502" y="4205500"/>
            <a:chExt cx="5200800" cy="713450"/>
          </a:xfrm>
        </p:grpSpPr>
        <p:cxnSp>
          <p:nvCxnSpPr>
            <p:cNvPr id="548" name="Google Shape;548;p60"/>
            <p:cNvCxnSpPr/>
            <p:nvPr/>
          </p:nvCxnSpPr>
          <p:spPr>
            <a:xfrm rot="10800000">
              <a:off x="633502" y="4205500"/>
              <a:ext cx="1964100" cy="292800"/>
            </a:xfrm>
            <a:prstGeom prst="bentConnector3">
              <a:avLst>
                <a:gd fmla="val 99709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60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1735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0" name="Google Shape;550;p60"/>
            <p:cNvSpPr txBox="1"/>
            <p:nvPr/>
          </p:nvSpPr>
          <p:spPr>
            <a:xfrm>
              <a:off x="2223125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Encoder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551" name="Google Shape;551;p60"/>
          <p:cNvGrpSpPr/>
          <p:nvPr/>
        </p:nvGrpSpPr>
        <p:grpSpPr>
          <a:xfrm>
            <a:off x="5959873" y="4589925"/>
            <a:ext cx="2683092" cy="713450"/>
            <a:chOff x="-184298" y="4205500"/>
            <a:chExt cx="6018600" cy="713450"/>
          </a:xfrm>
        </p:grpSpPr>
        <p:cxnSp>
          <p:nvCxnSpPr>
            <p:cNvPr id="552" name="Google Shape;552;p60"/>
            <p:cNvCxnSpPr/>
            <p:nvPr/>
          </p:nvCxnSpPr>
          <p:spPr>
            <a:xfrm rot="10800000">
              <a:off x="-184298" y="4245100"/>
              <a:ext cx="2781900" cy="253200"/>
            </a:xfrm>
            <a:prstGeom prst="bentConnector3">
              <a:avLst>
                <a:gd fmla="val 98736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3" name="Google Shape;553;p60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1735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4" name="Google Shape;554;p60"/>
            <p:cNvSpPr txBox="1"/>
            <p:nvPr/>
          </p:nvSpPr>
          <p:spPr>
            <a:xfrm>
              <a:off x="171981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Decoder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ctrTitle"/>
          </p:nvPr>
        </p:nvSpPr>
        <p:spPr>
          <a:xfrm>
            <a:off x="855300" y="2726350"/>
            <a:ext cx="6411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Intro to Machine Learning</a:t>
            </a:r>
            <a:endParaRPr/>
          </a:p>
        </p:txBody>
      </p:sp>
      <p:sp>
        <p:nvSpPr>
          <p:cNvPr id="125" name="Google Shape;125;p16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126" name="Google Shape;126;p16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2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27" name="Google Shape;127;p16"/>
          <p:cNvPicPr preferRelativeResize="0"/>
          <p:nvPr/>
        </p:nvPicPr>
        <p:blipFill rotWithShape="1">
          <a:blip r:embed="rId3">
            <a:alphaModFix/>
          </a:blip>
          <a:srcRect b="7189" l="0" r="0" t="8720"/>
          <a:stretch/>
        </p:blipFill>
        <p:spPr>
          <a:xfrm>
            <a:off x="5617400" y="364450"/>
            <a:ext cx="3181876" cy="145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</a:t>
            </a:r>
            <a:r>
              <a:rPr lang="en"/>
              <a:t>Segmentation Example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6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6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6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3" name="Google Shape;56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075" y="1582963"/>
            <a:ext cx="3587850" cy="2960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Example Loss</a:t>
            </a:r>
            <a:endParaRPr/>
          </a:p>
        </p:txBody>
      </p:sp>
      <p:sp>
        <p:nvSpPr>
          <p:cNvPr id="569" name="Google Shape;569;p62"/>
          <p:cNvSpPr txBox="1"/>
          <p:nvPr>
            <p:ph idx="1" type="body"/>
          </p:nvPr>
        </p:nvSpPr>
        <p:spPr>
          <a:xfrm>
            <a:off x="4345050" y="2757175"/>
            <a:ext cx="4539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Or</a:t>
            </a:r>
            <a:endParaRPr/>
          </a:p>
        </p:txBody>
      </p:sp>
      <p:sp>
        <p:nvSpPr>
          <p:cNvPr id="570" name="Google Shape;570;p6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6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2" name="Google Shape;572;p62"/>
          <p:cNvPicPr preferRelativeResize="0"/>
          <p:nvPr/>
        </p:nvPicPr>
        <p:blipFill rotWithShape="1">
          <a:blip r:embed="rId3">
            <a:alphaModFix/>
          </a:blip>
          <a:srcRect b="0" l="0" r="0" t="12990"/>
          <a:stretch/>
        </p:blipFill>
        <p:spPr>
          <a:xfrm>
            <a:off x="2129150" y="1423675"/>
            <a:ext cx="5119025" cy="1226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73" name="Google Shape;57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325" y="3069450"/>
            <a:ext cx="3375326" cy="1798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3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Presentation</a:t>
            </a:r>
            <a:endParaRPr/>
          </a:p>
        </p:txBody>
      </p:sp>
      <p:sp>
        <p:nvSpPr>
          <p:cNvPr id="579" name="Google Shape;579;p6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Explanation of the workshop</a:t>
            </a:r>
            <a:endParaRPr/>
          </a:p>
        </p:txBody>
      </p:sp>
      <p:sp>
        <p:nvSpPr>
          <p:cNvPr id="580" name="Google Shape;580;p6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9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81" name="Google Shape;58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250" y="903888"/>
            <a:ext cx="1054675" cy="1019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3000" stPos="0" sy="-100000" ky="0"/>
          </a:effectLst>
        </p:spPr>
      </p:pic>
      <p:pic>
        <p:nvPicPr>
          <p:cNvPr id="582" name="Google Shape;582;p63"/>
          <p:cNvPicPr preferRelativeResize="0"/>
          <p:nvPr/>
        </p:nvPicPr>
        <p:blipFill rotWithShape="1">
          <a:blip r:embed="rId4">
            <a:alphaModFix/>
          </a:blip>
          <a:srcRect b="17474" l="8986" r="9903" t="8947"/>
          <a:stretch/>
        </p:blipFill>
        <p:spPr>
          <a:xfrm>
            <a:off x="6994250" y="1201400"/>
            <a:ext cx="1800574" cy="722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dk1">
                <a:alpha val="40000"/>
              </a:schemeClr>
            </a:outerShdw>
            <a:reflection blurRad="0" dir="5400000" dist="38100" endA="0" endPos="36000" fadeDir="5400012" kx="0" rotWithShape="0" algn="bl" stA="33000" stPos="0" sy="-100000" ky="0"/>
          </a:effectLst>
        </p:spPr>
      </p:pic>
      <p:pic>
        <p:nvPicPr>
          <p:cNvPr id="583" name="Google Shape;583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9250" y="897063"/>
            <a:ext cx="967200" cy="103316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64"/>
          <p:cNvSpPr txBox="1"/>
          <p:nvPr>
            <p:ph idx="4294967295" type="subTitle"/>
          </p:nvPr>
        </p:nvSpPr>
        <p:spPr>
          <a:xfrm>
            <a:off x="855300" y="3411550"/>
            <a:ext cx="6761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Google’s open-source library for machine learning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89" name="Google Shape;589;p6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590" name="Google Shape;59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150" y="825075"/>
            <a:ext cx="1838966" cy="196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50000" stPos="0" sy="-100000" ky="0"/>
          </a:effectLst>
        </p:spPr>
      </p:pic>
      <p:sp>
        <p:nvSpPr>
          <p:cNvPr id="591" name="Google Shape;591;p64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  <a:effectLst>
            <a:outerShdw blurRad="171450" rotWithShape="0" algn="bl" dir="2400000" dist="28575">
              <a:srgbClr val="E55B2D"/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8BF3C"/>
                </a:solidFill>
              </a:rPr>
              <a:t>TensorFlow</a:t>
            </a:r>
            <a:endParaRPr sz="7200">
              <a:solidFill>
                <a:srgbClr val="F8BF3C"/>
              </a:solidFill>
            </a:endParaRPr>
          </a:p>
        </p:txBody>
      </p:sp>
      <p:pic>
        <p:nvPicPr>
          <p:cNvPr id="592" name="Google Shape;592;p64"/>
          <p:cNvPicPr preferRelativeResize="0"/>
          <p:nvPr/>
        </p:nvPicPr>
        <p:blipFill rotWithShape="1">
          <a:blip r:embed="rId4">
            <a:alphaModFix/>
          </a:blip>
          <a:srcRect b="0" l="0" r="27771" t="0"/>
          <a:stretch/>
        </p:blipFill>
        <p:spPr>
          <a:xfrm flipH="1" rot="10800000">
            <a:off x="0" y="-225"/>
            <a:ext cx="3905700" cy="22419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5"/>
          <p:cNvSpPr txBox="1"/>
          <p:nvPr>
            <p:ph type="title"/>
          </p:nvPr>
        </p:nvSpPr>
        <p:spPr>
          <a:xfrm>
            <a:off x="92025" y="114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598" name="Google Shape;598;p6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9" name="Google Shape;599;p65"/>
          <p:cNvPicPr preferRelativeResize="0"/>
          <p:nvPr/>
        </p:nvPicPr>
        <p:blipFill rotWithShape="1">
          <a:blip r:embed="rId3">
            <a:alphaModFix/>
          </a:blip>
          <a:srcRect b="1456" l="0" r="0" t="1456"/>
          <a:stretch/>
        </p:blipFill>
        <p:spPr>
          <a:xfrm>
            <a:off x="3081638" y="-167575"/>
            <a:ext cx="4787977" cy="5490452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65"/>
          <p:cNvSpPr txBox="1"/>
          <p:nvPr/>
        </p:nvSpPr>
        <p:spPr>
          <a:xfrm>
            <a:off x="2479717" y="620920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2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1" name="Google Shape;601;p65"/>
          <p:cNvSpPr txBox="1"/>
          <p:nvPr/>
        </p:nvSpPr>
        <p:spPr>
          <a:xfrm>
            <a:off x="2758838" y="18132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2" name="Google Shape;602;p65"/>
          <p:cNvSpPr txBox="1"/>
          <p:nvPr/>
        </p:nvSpPr>
        <p:spPr>
          <a:xfrm>
            <a:off x="2822168" y="923179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3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3" name="Google Shape;603;p65"/>
          <p:cNvSpPr txBox="1"/>
          <p:nvPr/>
        </p:nvSpPr>
        <p:spPr>
          <a:xfrm>
            <a:off x="2842875" y="150757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4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4" name="Google Shape;604;p65"/>
          <p:cNvSpPr txBox="1"/>
          <p:nvPr/>
        </p:nvSpPr>
        <p:spPr>
          <a:xfrm>
            <a:off x="2822175" y="2128000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5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5" name="Google Shape;605;p65"/>
          <p:cNvSpPr txBox="1"/>
          <p:nvPr/>
        </p:nvSpPr>
        <p:spPr>
          <a:xfrm>
            <a:off x="2842875" y="2615113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6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6" name="Google Shape;606;p65"/>
          <p:cNvSpPr txBox="1"/>
          <p:nvPr/>
        </p:nvSpPr>
        <p:spPr>
          <a:xfrm>
            <a:off x="2822175" y="321752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7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7" name="Google Shape;607;p65"/>
          <p:cNvSpPr txBox="1"/>
          <p:nvPr/>
        </p:nvSpPr>
        <p:spPr>
          <a:xfrm>
            <a:off x="2842875" y="376457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8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8" name="Google Shape;608;p65"/>
          <p:cNvSpPr txBox="1"/>
          <p:nvPr/>
        </p:nvSpPr>
        <p:spPr>
          <a:xfrm>
            <a:off x="2490864" y="4123013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9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9" name="Google Shape;609;p65"/>
          <p:cNvSpPr/>
          <p:nvPr/>
        </p:nvSpPr>
        <p:spPr>
          <a:xfrm>
            <a:off x="3376275" y="255375"/>
            <a:ext cx="2839800" cy="616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65"/>
          <p:cNvSpPr/>
          <p:nvPr/>
        </p:nvSpPr>
        <p:spPr>
          <a:xfrm>
            <a:off x="3376275" y="879950"/>
            <a:ext cx="4043700" cy="25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65"/>
          <p:cNvSpPr/>
          <p:nvPr/>
        </p:nvSpPr>
        <p:spPr>
          <a:xfrm>
            <a:off x="3376275" y="1148600"/>
            <a:ext cx="3684600" cy="32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65"/>
          <p:cNvSpPr/>
          <p:nvPr/>
        </p:nvSpPr>
        <p:spPr>
          <a:xfrm>
            <a:off x="3376275" y="1513850"/>
            <a:ext cx="3822600" cy="73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65"/>
          <p:cNvSpPr/>
          <p:nvPr/>
        </p:nvSpPr>
        <p:spPr>
          <a:xfrm>
            <a:off x="3376275" y="2283850"/>
            <a:ext cx="4285200" cy="42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65"/>
          <p:cNvSpPr/>
          <p:nvPr/>
        </p:nvSpPr>
        <p:spPr>
          <a:xfrm>
            <a:off x="3376275" y="2744725"/>
            <a:ext cx="2656200" cy="497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65"/>
          <p:cNvSpPr/>
          <p:nvPr/>
        </p:nvSpPr>
        <p:spPr>
          <a:xfrm>
            <a:off x="3376275" y="3281425"/>
            <a:ext cx="4285200" cy="616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65"/>
          <p:cNvSpPr/>
          <p:nvPr/>
        </p:nvSpPr>
        <p:spPr>
          <a:xfrm>
            <a:off x="3376275" y="3937225"/>
            <a:ext cx="2617200" cy="39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65"/>
          <p:cNvSpPr/>
          <p:nvPr/>
        </p:nvSpPr>
        <p:spPr>
          <a:xfrm>
            <a:off x="3376275" y="4370125"/>
            <a:ext cx="3070500" cy="25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" name="Google Shape;618;p65"/>
          <p:cNvGrpSpPr/>
          <p:nvPr/>
        </p:nvGrpSpPr>
        <p:grpSpPr>
          <a:xfrm>
            <a:off x="272050" y="577175"/>
            <a:ext cx="2617150" cy="1768812"/>
            <a:chOff x="57650" y="591275"/>
            <a:chExt cx="2617150" cy="1768812"/>
          </a:xfrm>
        </p:grpSpPr>
        <p:pic>
          <p:nvPicPr>
            <p:cNvPr id="619" name="Google Shape;619;p65"/>
            <p:cNvPicPr preferRelativeResize="0"/>
            <p:nvPr/>
          </p:nvPicPr>
          <p:blipFill rotWithShape="1">
            <a:blip r:embed="rId4">
              <a:alphaModFix/>
            </a:blip>
            <a:srcRect b="20780" l="4131" r="23389" t="20862"/>
            <a:stretch/>
          </p:blipFill>
          <p:spPr>
            <a:xfrm>
              <a:off x="57650" y="1245125"/>
              <a:ext cx="2461800" cy="1114962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20" name="Google Shape;620;p65"/>
            <p:cNvCxnSpPr/>
            <p:nvPr/>
          </p:nvCxnSpPr>
          <p:spPr>
            <a:xfrm rot="-5400000">
              <a:off x="2196900" y="746075"/>
              <a:ext cx="632700" cy="323100"/>
            </a:xfrm>
            <a:prstGeom prst="bentConnector3">
              <a:avLst>
                <a:gd fmla="val 10107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21" name="Google Shape;621;p65"/>
          <p:cNvGrpSpPr/>
          <p:nvPr/>
        </p:nvGrpSpPr>
        <p:grpSpPr>
          <a:xfrm>
            <a:off x="63521" y="987752"/>
            <a:ext cx="8773246" cy="2849509"/>
            <a:chOff x="57650" y="753795"/>
            <a:chExt cx="8773246" cy="2849509"/>
          </a:xfrm>
        </p:grpSpPr>
        <p:pic>
          <p:nvPicPr>
            <p:cNvPr id="622" name="Google Shape;622;p6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650" y="1469325"/>
              <a:ext cx="2461799" cy="2133979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623" name="Google Shape;623;p6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376275" y="1212500"/>
              <a:ext cx="5454621" cy="21339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41000"/>
                </a:srgbClr>
              </a:outerShdw>
            </a:effectLst>
          </p:spPr>
        </p:pic>
        <p:cxnSp>
          <p:nvCxnSpPr>
            <p:cNvPr id="624" name="Google Shape;624;p65"/>
            <p:cNvCxnSpPr/>
            <p:nvPr/>
          </p:nvCxnSpPr>
          <p:spPr>
            <a:xfrm>
              <a:off x="2454850" y="2194050"/>
              <a:ext cx="1189500" cy="6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25" name="Google Shape;625;p65"/>
            <p:cNvCxnSpPr/>
            <p:nvPr/>
          </p:nvCxnSpPr>
          <p:spPr>
            <a:xfrm rot="-5400000">
              <a:off x="2147317" y="958095"/>
              <a:ext cx="693600" cy="285000"/>
            </a:xfrm>
            <a:prstGeom prst="bentConnector3">
              <a:avLst>
                <a:gd fmla="val 10000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626" name="Google Shape;626;p65"/>
          <p:cNvSpPr/>
          <p:nvPr/>
        </p:nvSpPr>
        <p:spPr>
          <a:xfrm>
            <a:off x="3376275" y="4667125"/>
            <a:ext cx="2318100" cy="39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65"/>
          <p:cNvSpPr txBox="1"/>
          <p:nvPr/>
        </p:nvSpPr>
        <p:spPr>
          <a:xfrm>
            <a:off x="2639444" y="4502811"/>
            <a:ext cx="75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10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628" name="Google Shape;628;p65"/>
          <p:cNvCxnSpPr/>
          <p:nvPr/>
        </p:nvCxnSpPr>
        <p:spPr>
          <a:xfrm>
            <a:off x="3006223" y="1019613"/>
            <a:ext cx="28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629" name="Google Shape;629;p65"/>
          <p:cNvCxnSpPr/>
          <p:nvPr/>
        </p:nvCxnSpPr>
        <p:spPr>
          <a:xfrm>
            <a:off x="2981727" y="4498975"/>
            <a:ext cx="28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630" name="Google Shape;630;p65"/>
          <p:cNvGrpSpPr/>
          <p:nvPr/>
        </p:nvGrpSpPr>
        <p:grpSpPr>
          <a:xfrm>
            <a:off x="76212" y="1897600"/>
            <a:ext cx="2870525" cy="2149063"/>
            <a:chOff x="92025" y="1914438"/>
            <a:chExt cx="2870525" cy="2149063"/>
          </a:xfrm>
        </p:grpSpPr>
        <p:pic>
          <p:nvPicPr>
            <p:cNvPr id="631" name="Google Shape;631;p6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92025" y="2606665"/>
              <a:ext cx="2839799" cy="145683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32" name="Google Shape;632;p65"/>
            <p:cNvCxnSpPr/>
            <p:nvPr/>
          </p:nvCxnSpPr>
          <p:spPr>
            <a:xfrm rot="-5400000">
              <a:off x="2484650" y="2069238"/>
              <a:ext cx="632700" cy="323100"/>
            </a:xfrm>
            <a:prstGeom prst="bentConnector3">
              <a:avLst>
                <a:gd fmla="val 10107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33" name="Google Shape;633;p65"/>
          <p:cNvGrpSpPr/>
          <p:nvPr/>
        </p:nvGrpSpPr>
        <p:grpSpPr>
          <a:xfrm>
            <a:off x="39434" y="2502098"/>
            <a:ext cx="2870550" cy="1889173"/>
            <a:chOff x="92025" y="2537125"/>
            <a:chExt cx="2870550" cy="1889173"/>
          </a:xfrm>
        </p:grpSpPr>
        <p:pic>
          <p:nvPicPr>
            <p:cNvPr id="634" name="Google Shape;634;p65"/>
            <p:cNvPicPr preferRelativeResize="0"/>
            <p:nvPr/>
          </p:nvPicPr>
          <p:blipFill rotWithShape="1">
            <a:blip r:embed="rId8">
              <a:alphaModFix/>
            </a:blip>
            <a:srcRect b="15431" l="9382" r="7657" t="9768"/>
            <a:stretch/>
          </p:blipFill>
          <p:spPr>
            <a:xfrm>
              <a:off x="92025" y="2971593"/>
              <a:ext cx="2870550" cy="145470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35" name="Google Shape;635;p65"/>
            <p:cNvCxnSpPr/>
            <p:nvPr/>
          </p:nvCxnSpPr>
          <p:spPr>
            <a:xfrm rot="-5400000">
              <a:off x="2622075" y="2558575"/>
              <a:ext cx="361800" cy="318900"/>
            </a:xfrm>
            <a:prstGeom prst="bentConnector3">
              <a:avLst>
                <a:gd fmla="val 992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36" name="Google Shape;636;p65"/>
          <p:cNvGrpSpPr/>
          <p:nvPr/>
        </p:nvGrpSpPr>
        <p:grpSpPr>
          <a:xfrm>
            <a:off x="272038" y="1678525"/>
            <a:ext cx="2709675" cy="1327737"/>
            <a:chOff x="197525" y="1676713"/>
            <a:chExt cx="2709675" cy="1327737"/>
          </a:xfrm>
        </p:grpSpPr>
        <p:pic>
          <p:nvPicPr>
            <p:cNvPr id="637" name="Google Shape;637;p6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97525" y="1676713"/>
              <a:ext cx="2671000" cy="1002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38" name="Google Shape;638;p65"/>
            <p:cNvCxnSpPr/>
            <p:nvPr/>
          </p:nvCxnSpPr>
          <p:spPr>
            <a:xfrm>
              <a:off x="2519300" y="2698750"/>
              <a:ext cx="387900" cy="305700"/>
            </a:xfrm>
            <a:prstGeom prst="bentConnector3">
              <a:avLst>
                <a:gd fmla="val 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39" name="Google Shape;639;p65"/>
          <p:cNvGrpSpPr/>
          <p:nvPr/>
        </p:nvGrpSpPr>
        <p:grpSpPr>
          <a:xfrm>
            <a:off x="2670892" y="350508"/>
            <a:ext cx="3916080" cy="3285350"/>
            <a:chOff x="2694637" y="328025"/>
            <a:chExt cx="3916080" cy="3285350"/>
          </a:xfrm>
        </p:grpSpPr>
        <p:pic>
          <p:nvPicPr>
            <p:cNvPr id="640" name="Google Shape;640;p6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2694637" y="328025"/>
              <a:ext cx="3916080" cy="27229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41" name="Google Shape;641;p65"/>
            <p:cNvCxnSpPr>
              <a:stCxn id="640" idx="1"/>
            </p:cNvCxnSpPr>
            <p:nvPr/>
          </p:nvCxnSpPr>
          <p:spPr>
            <a:xfrm>
              <a:off x="2694637" y="1689475"/>
              <a:ext cx="282000" cy="1923900"/>
            </a:xfrm>
            <a:prstGeom prst="bentConnector4">
              <a:avLst>
                <a:gd fmla="val -84441" name="adj1"/>
                <a:gd fmla="val 99815" name="adj2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42" name="Google Shape;642;p65"/>
          <p:cNvGrpSpPr/>
          <p:nvPr/>
        </p:nvGrpSpPr>
        <p:grpSpPr>
          <a:xfrm>
            <a:off x="2490973" y="1143316"/>
            <a:ext cx="4124701" cy="3349010"/>
            <a:chOff x="2490973" y="1143316"/>
            <a:chExt cx="4124701" cy="3349010"/>
          </a:xfrm>
        </p:grpSpPr>
        <p:pic>
          <p:nvPicPr>
            <p:cNvPr id="643" name="Google Shape;643;p6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793073" y="1143316"/>
              <a:ext cx="3822601" cy="2670221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44" name="Google Shape;644;p65"/>
            <p:cNvCxnSpPr>
              <a:stCxn id="643" idx="1"/>
              <a:endCxn id="608" idx="1"/>
            </p:cNvCxnSpPr>
            <p:nvPr/>
          </p:nvCxnSpPr>
          <p:spPr>
            <a:xfrm flipH="1">
              <a:off x="2490973" y="2478426"/>
              <a:ext cx="302100" cy="2013900"/>
            </a:xfrm>
            <a:prstGeom prst="bentConnector3">
              <a:avLst>
                <a:gd fmla="val 15916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Subject</a:t>
            </a:r>
            <a:endParaRPr/>
          </a:p>
        </p:txBody>
      </p:sp>
      <p:sp>
        <p:nvSpPr>
          <p:cNvPr id="650" name="Google Shape;650;p6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66"/>
          <p:cNvSpPr txBox="1"/>
          <p:nvPr>
            <p:ph idx="2" type="body"/>
          </p:nvPr>
        </p:nvSpPr>
        <p:spPr>
          <a:xfrm>
            <a:off x="4815600" y="1627900"/>
            <a:ext cx="4019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Classification problem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improvements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</a:t>
            </a:r>
            <a:r>
              <a:rPr lang="en"/>
              <a:t>ata improvements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testing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exporting</a:t>
            </a:r>
            <a:endParaRPr/>
          </a:p>
        </p:txBody>
      </p:sp>
      <p:sp>
        <p:nvSpPr>
          <p:cNvPr id="652" name="Google Shape;652;p6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3" name="Google Shape;65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1603125"/>
            <a:ext cx="3656300" cy="2919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6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Relationships</a:t>
            </a:r>
            <a:endParaRPr/>
          </a:p>
        </p:txBody>
      </p:sp>
      <p:sp>
        <p:nvSpPr>
          <p:cNvPr id="659" name="Google Shape;659;p67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67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6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2" name="Google Shape;66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100" y="299825"/>
            <a:ext cx="3432852" cy="4307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68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 Contest</a:t>
            </a:r>
            <a:endParaRPr/>
          </a:p>
        </p:txBody>
      </p:sp>
      <p:sp>
        <p:nvSpPr>
          <p:cNvPr id="668" name="Google Shape;668;p68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Contest subject &amp; rules</a:t>
            </a:r>
            <a:endParaRPr/>
          </a:p>
        </p:txBody>
      </p:sp>
      <p:sp>
        <p:nvSpPr>
          <p:cNvPr id="669" name="Google Shape;669;p68"/>
          <p:cNvSpPr txBox="1"/>
          <p:nvPr/>
        </p:nvSpPr>
        <p:spPr>
          <a:xfrm>
            <a:off x="739326" y="543375"/>
            <a:ext cx="2128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10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670" name="Google Shape;670;p68"/>
          <p:cNvPicPr preferRelativeResize="0"/>
          <p:nvPr/>
        </p:nvPicPr>
        <p:blipFill rotWithShape="1">
          <a:blip r:embed="rId3">
            <a:alphaModFix/>
          </a:blip>
          <a:srcRect b="3794" l="22826" r="22116" t="3432"/>
          <a:stretch/>
        </p:blipFill>
        <p:spPr>
          <a:xfrm>
            <a:off x="7297708" y="582075"/>
            <a:ext cx="967667" cy="1630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40000" stPos="0" sy="-100000" ky="0"/>
          </a:effectLst>
        </p:spPr>
      </p:pic>
      <p:pic>
        <p:nvPicPr>
          <p:cNvPr id="671" name="Google Shape;67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7200" y="951775"/>
            <a:ext cx="1460200" cy="14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0" dist="0" endA="0" endPos="30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9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  <a:effectLst>
            <a:outerShdw blurRad="171450" rotWithShape="0" algn="bl" dir="2400000" dist="28575">
              <a:srgbClr val="00226D"/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20BEFF"/>
                </a:solidFill>
              </a:rPr>
              <a:t>Kaggle</a:t>
            </a:r>
            <a:endParaRPr sz="7200">
              <a:solidFill>
                <a:srgbClr val="20BEFF"/>
              </a:solidFill>
            </a:endParaRPr>
          </a:p>
        </p:txBody>
      </p:sp>
      <p:sp>
        <p:nvSpPr>
          <p:cNvPr id="677" name="Google Shape;677;p69"/>
          <p:cNvSpPr txBox="1"/>
          <p:nvPr>
            <p:ph idx="4294967295" type="subTitle"/>
          </p:nvPr>
        </p:nvSpPr>
        <p:spPr>
          <a:xfrm>
            <a:off x="855300" y="3411550"/>
            <a:ext cx="6761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Google’s p</a:t>
            </a:r>
            <a:r>
              <a:rPr lang="en">
                <a:solidFill>
                  <a:schemeClr val="lt1"/>
                </a:solidFill>
              </a:rPr>
              <a:t>latform for data science competitions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8" name="Google Shape;678;p6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679" name="Google Shape;67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400" y="747400"/>
            <a:ext cx="2208800" cy="2208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680" name="Google Shape;680;p69"/>
          <p:cNvPicPr preferRelativeResize="0"/>
          <p:nvPr/>
        </p:nvPicPr>
        <p:blipFill rotWithShape="1">
          <a:blip r:embed="rId4">
            <a:alphaModFix/>
          </a:blip>
          <a:srcRect b="0" l="0" r="53196" t="0"/>
          <a:stretch/>
        </p:blipFill>
        <p:spPr>
          <a:xfrm flipH="1" rot="10800000">
            <a:off x="0" y="-225"/>
            <a:ext cx="3905700" cy="22419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7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Contest </a:t>
            </a:r>
            <a:r>
              <a:rPr lang="en"/>
              <a:t>Subject</a:t>
            </a:r>
            <a:endParaRPr/>
          </a:p>
        </p:txBody>
      </p:sp>
      <p:sp>
        <p:nvSpPr>
          <p:cNvPr id="686" name="Google Shape;686;p7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70"/>
          <p:cNvSpPr txBox="1"/>
          <p:nvPr>
            <p:ph idx="2" type="body"/>
          </p:nvPr>
        </p:nvSpPr>
        <p:spPr>
          <a:xfrm>
            <a:off x="4815600" y="787875"/>
            <a:ext cx="4019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Classification problem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Minecraft Biome Dataset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No transfer learning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Maximum 42 layers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Skeleton provided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(Prize ?)</a:t>
            </a:r>
            <a:endParaRPr/>
          </a:p>
        </p:txBody>
      </p:sp>
      <p:sp>
        <p:nvSpPr>
          <p:cNvPr id="688" name="Google Shape;688;p7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9" name="Google Shape;68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77" y="1508410"/>
            <a:ext cx="4019700" cy="310939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90" name="Google Shape;690;p70"/>
          <p:cNvGrpSpPr/>
          <p:nvPr/>
        </p:nvGrpSpPr>
        <p:grpSpPr>
          <a:xfrm>
            <a:off x="4815600" y="2524650"/>
            <a:ext cx="2649835" cy="2457600"/>
            <a:chOff x="3960400" y="1723950"/>
            <a:chExt cx="2649835" cy="2457600"/>
          </a:xfrm>
        </p:grpSpPr>
        <p:sp>
          <p:nvSpPr>
            <p:cNvPr id="691" name="Google Shape;691;p70"/>
            <p:cNvSpPr/>
            <p:nvPr/>
          </p:nvSpPr>
          <p:spPr>
            <a:xfrm>
              <a:off x="5754956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2" name="Google Shape;692;p70"/>
            <p:cNvSpPr/>
            <p:nvPr/>
          </p:nvSpPr>
          <p:spPr>
            <a:xfrm>
              <a:off x="5094872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accent3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AUGUST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3" name="Google Shape;693;p70"/>
            <p:cNvSpPr/>
            <p:nvPr/>
          </p:nvSpPr>
          <p:spPr>
            <a:xfrm>
              <a:off x="4434788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accent3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4" name="Google Shape;694;p70"/>
            <p:cNvSpPr/>
            <p:nvPr/>
          </p:nvSpPr>
          <p:spPr>
            <a:xfrm>
              <a:off x="3960400" y="2757575"/>
              <a:ext cx="637200" cy="393600"/>
            </a:xfrm>
            <a:prstGeom prst="homePlate">
              <a:avLst>
                <a:gd fmla="val 32030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</a:endParaRPr>
            </a:p>
          </p:txBody>
        </p:sp>
        <p:cxnSp>
          <p:nvCxnSpPr>
            <p:cNvPr id="695" name="Google Shape;695;p70"/>
            <p:cNvCxnSpPr/>
            <p:nvPr/>
          </p:nvCxnSpPr>
          <p:spPr>
            <a:xfrm rot="10800000">
              <a:off x="4732628" y="2281931"/>
              <a:ext cx="0" cy="4986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696" name="Google Shape;696;p70"/>
            <p:cNvSpPr txBox="1"/>
            <p:nvPr/>
          </p:nvSpPr>
          <p:spPr>
            <a:xfrm>
              <a:off x="4732625" y="1723950"/>
              <a:ext cx="1463100" cy="5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27C93F"/>
                  </a:solidFill>
                  <a:highlight>
                    <a:schemeClr val="dk1"/>
                  </a:highlight>
                  <a:latin typeface="Titillium Web"/>
                  <a:ea typeface="Titillium Web"/>
                  <a:cs typeface="Titillium Web"/>
                  <a:sym typeface="Titillium Web"/>
                </a:rPr>
                <a:t>Xth</a:t>
              </a:r>
              <a:r>
                <a:rPr b="1" lang="en" sz="900">
                  <a:solidFill>
                    <a:srgbClr val="27C93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</a:t>
              </a:r>
              <a:r>
                <a:rPr lang="en" sz="9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 Competition Starts</a:t>
              </a:r>
              <a:endParaRPr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cxnSp>
          <p:nvCxnSpPr>
            <p:cNvPr id="697" name="Google Shape;697;p70"/>
            <p:cNvCxnSpPr/>
            <p:nvPr/>
          </p:nvCxnSpPr>
          <p:spPr>
            <a:xfrm rot="10800000">
              <a:off x="5403392" y="3124969"/>
              <a:ext cx="0" cy="4986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698" name="Google Shape;698;p70"/>
            <p:cNvSpPr txBox="1"/>
            <p:nvPr/>
          </p:nvSpPr>
          <p:spPr>
            <a:xfrm>
              <a:off x="5360735" y="3648150"/>
              <a:ext cx="1249500" cy="5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E55B2D"/>
                  </a:solidFill>
                  <a:highlight>
                    <a:schemeClr val="dk1"/>
                  </a:highlight>
                  <a:latin typeface="Titillium Web"/>
                  <a:ea typeface="Titillium Web"/>
                  <a:cs typeface="Titillium Web"/>
                  <a:sym typeface="Titillium Web"/>
                </a:rPr>
                <a:t>Xth</a:t>
              </a:r>
              <a:r>
                <a:rPr b="1" lang="en" sz="900">
                  <a:solidFill>
                    <a:srgbClr val="E55B2D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</a:t>
              </a:r>
              <a:r>
                <a:rPr lang="en" sz="9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 Competition Ends</a:t>
              </a:r>
              <a:endParaRPr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699" name="Google Shape;699;p70"/>
          <p:cNvSpPr txBox="1"/>
          <p:nvPr/>
        </p:nvSpPr>
        <p:spPr>
          <a:xfrm>
            <a:off x="5614525" y="3230300"/>
            <a:ext cx="777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2023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r>
              <a:rPr lang="en"/>
              <a:t>Outline</a:t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What is AI ?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What is Machine Learning ?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Supervised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Unsupervised Learning</a:t>
            </a:r>
            <a:endParaRPr/>
          </a:p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4989075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Reinforcement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Deep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8 Core ML Concepts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7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Contest Tips</a:t>
            </a:r>
            <a:endParaRPr/>
          </a:p>
        </p:txBody>
      </p:sp>
      <p:sp>
        <p:nvSpPr>
          <p:cNvPr id="705" name="Google Shape;705;p71"/>
          <p:cNvSpPr txBox="1"/>
          <p:nvPr>
            <p:ph idx="1" type="body"/>
          </p:nvPr>
        </p:nvSpPr>
        <p:spPr>
          <a:xfrm>
            <a:off x="855275" y="1627900"/>
            <a:ext cx="36900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Use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s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uccessive convolutions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Take a look at the architecture of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VGG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Validation dataset </a:t>
            </a:r>
            <a:r>
              <a:rPr lang="en"/>
              <a:t>is closest to reality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Data is very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unbalanced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Don’t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overfit </a:t>
            </a:r>
            <a:r>
              <a:rPr lang="en"/>
              <a:t>too much !</a:t>
            </a:r>
            <a:endParaRPr/>
          </a:p>
        </p:txBody>
      </p:sp>
      <p:sp>
        <p:nvSpPr>
          <p:cNvPr id="706" name="Google Shape;706;p71"/>
          <p:cNvSpPr txBox="1"/>
          <p:nvPr>
            <p:ph idx="2" type="body"/>
          </p:nvPr>
        </p:nvSpPr>
        <p:spPr>
          <a:xfrm>
            <a:off x="4815600" y="1627900"/>
            <a:ext cx="40824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Don’t forget to create your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CSV submission </a:t>
            </a:r>
            <a:r>
              <a:rPr lang="en"/>
              <a:t>during execution !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Inspire yourself from the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workshop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7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72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notice ?</a:t>
            </a:r>
            <a:endParaRPr/>
          </a:p>
        </p:txBody>
      </p:sp>
      <p:sp>
        <p:nvSpPr>
          <p:cNvPr id="713" name="Google Shape;713;p72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20% of the photo </a:t>
            </a: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is </a:t>
            </a: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computer generated !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>
                <a:solidFill>
                  <a:srgbClr val="CCCCCC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rPr>
              <a:t>(DALLE-2 from OpenAI)</a:t>
            </a:r>
            <a:endParaRPr i="1">
              <a:solidFill>
                <a:srgbClr val="CCCCCC"/>
              </a:solidFill>
              <a:latin typeface="Titillium Web ExtraLight"/>
              <a:ea typeface="Titillium Web ExtraLight"/>
              <a:cs typeface="Titillium Web ExtraLight"/>
              <a:sym typeface="Titillium Web ExtraLight"/>
            </a:endParaRPr>
          </a:p>
        </p:txBody>
      </p:sp>
      <p:pic>
        <p:nvPicPr>
          <p:cNvPr id="714" name="Google Shape;714;p72"/>
          <p:cNvPicPr preferRelativeResize="0"/>
          <p:nvPr/>
        </p:nvPicPr>
        <p:blipFill rotWithShape="1">
          <a:blip r:embed="rId3">
            <a:alphaModFix/>
          </a:blip>
          <a:srcRect b="2731" l="14987" r="0" t="1499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15" name="Google Shape;715;p7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6" name="Google Shape;716;p72"/>
          <p:cNvPicPr preferRelativeResize="0"/>
          <p:nvPr/>
        </p:nvPicPr>
        <p:blipFill rotWithShape="1">
          <a:blip r:embed="rId4">
            <a:alphaModFix/>
          </a:blip>
          <a:srcRect b="0" l="17059" r="-33" t="2104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717" name="Google Shape;717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7957" y="838903"/>
            <a:ext cx="3214299" cy="4285727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72"/>
          <p:cNvSpPr/>
          <p:nvPr/>
        </p:nvSpPr>
        <p:spPr>
          <a:xfrm flipH="1">
            <a:off x="1856750" y="2551125"/>
            <a:ext cx="4471200" cy="2599200"/>
          </a:xfrm>
          <a:prstGeom prst="rtTriangl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73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724" name="Google Shape;724;p73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OrdinaryDev83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3"/>
              </a:rPr>
              <a:t>t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om.genlis@</a:t>
            </a:r>
            <a:r>
              <a:rPr lang="en" u="sng">
                <a:solidFill>
                  <a:schemeClr val="accent1"/>
                </a:solidFill>
              </a:rPr>
              <a:t>gmail.com</a:t>
            </a:r>
            <a:endParaRPr u="sng">
              <a:solidFill>
                <a:schemeClr val="accent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Tom Genlis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OrdinaryDev83#9338</a:t>
            </a:r>
            <a:endParaRPr/>
          </a:p>
        </p:txBody>
      </p:sp>
      <p:sp>
        <p:nvSpPr>
          <p:cNvPr id="725" name="Google Shape;725;p7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6" name="Google Shape;726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7825" y="2698775"/>
            <a:ext cx="427100" cy="4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3250" y="3658150"/>
            <a:ext cx="427100" cy="4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Google Shape;728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09714" y="1639975"/>
            <a:ext cx="3096312" cy="31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39890" y="4203400"/>
            <a:ext cx="427100" cy="4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7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735" name="Google Shape;735;p7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736" name="Google Shape;736;p7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737" name="Google Shape;737;p7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743" name="Google Shape;743;p75"/>
          <p:cNvSpPr txBox="1"/>
          <p:nvPr>
            <p:ph idx="1" type="body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744" name="Google Shape;744;p75"/>
          <p:cNvSpPr txBox="1"/>
          <p:nvPr>
            <p:ph idx="2" type="body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745" name="Google Shape;745;p75"/>
          <p:cNvSpPr txBox="1"/>
          <p:nvPr>
            <p:ph idx="3" type="body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7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76"/>
          <p:cNvPicPr preferRelativeResize="0"/>
          <p:nvPr/>
        </p:nvPicPr>
        <p:blipFill rotWithShape="1">
          <a:blip r:embed="rId3">
            <a:alphaModFix/>
          </a:blip>
          <a:srcRect b="0" l="33248" r="0" t="0"/>
          <a:stretch/>
        </p:blipFill>
        <p:spPr>
          <a:xfrm>
            <a:off x="4893200" y="892700"/>
            <a:ext cx="4250800" cy="425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2" name="Google Shape;752;p76"/>
          <p:cNvGrpSpPr/>
          <p:nvPr/>
        </p:nvGrpSpPr>
        <p:grpSpPr>
          <a:xfrm>
            <a:off x="6976152" y="3891825"/>
            <a:ext cx="2167839" cy="1251620"/>
            <a:chOff x="6975702" y="3891625"/>
            <a:chExt cx="2167839" cy="1251620"/>
          </a:xfrm>
        </p:grpSpPr>
        <p:sp>
          <p:nvSpPr>
            <p:cNvPr id="753" name="Google Shape;753;p76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76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5" name="Google Shape;755;p76"/>
          <p:cNvSpPr txBox="1"/>
          <p:nvPr>
            <p:ph type="title"/>
          </p:nvPr>
        </p:nvSpPr>
        <p:spPr>
          <a:xfrm>
            <a:off x="855300" y="836000"/>
            <a:ext cx="3403500" cy="11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 PICTURE IS WORTH A THOUSAND WORDS</a:t>
            </a:r>
            <a:endParaRPr sz="2800"/>
          </a:p>
        </p:txBody>
      </p:sp>
      <p:sp>
        <p:nvSpPr>
          <p:cNvPr id="756" name="Google Shape;756;p76"/>
          <p:cNvSpPr txBox="1"/>
          <p:nvPr>
            <p:ph idx="1" type="body"/>
          </p:nvPr>
        </p:nvSpPr>
        <p:spPr>
          <a:xfrm>
            <a:off x="855300" y="1817175"/>
            <a:ext cx="3403500" cy="234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sp>
        <p:nvSpPr>
          <p:cNvPr id="757" name="Google Shape;757;p7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77"/>
          <p:cNvSpPr txBox="1"/>
          <p:nvPr>
            <p:ph idx="4294967295" type="title"/>
          </p:nvPr>
        </p:nvSpPr>
        <p:spPr>
          <a:xfrm>
            <a:off x="3595600" y="2946678"/>
            <a:ext cx="1717200" cy="51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Want big impact?</a:t>
            </a:r>
            <a:endParaRPr b="0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 BIG IMAGE</a:t>
            </a:r>
            <a:r>
              <a:rPr lang="en" sz="1600"/>
              <a:t>.</a:t>
            </a:r>
            <a:endParaRPr sz="1600"/>
          </a:p>
        </p:txBody>
      </p:sp>
      <p:sp>
        <p:nvSpPr>
          <p:cNvPr id="763" name="Google Shape;763;p7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78"/>
          <p:cNvSpPr txBox="1"/>
          <p:nvPr>
            <p:ph type="title"/>
          </p:nvPr>
        </p:nvSpPr>
        <p:spPr>
          <a:xfrm>
            <a:off x="855300" y="836000"/>
            <a:ext cx="7433400" cy="100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769" name="Google Shape;769;p7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0" name="Google Shape;770;p78"/>
          <p:cNvCxnSpPr>
            <a:stCxn id="771" idx="2"/>
            <a:endCxn id="772" idx="0"/>
          </p:cNvCxnSpPr>
          <p:nvPr/>
        </p:nvCxnSpPr>
        <p:spPr>
          <a:xfrm flipH="1" rot="-5400000">
            <a:off x="4778600" y="1459888"/>
            <a:ext cx="7620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3" name="Google Shape;773;p78"/>
          <p:cNvCxnSpPr>
            <a:stCxn id="774" idx="0"/>
            <a:endCxn id="771" idx="2"/>
          </p:cNvCxnSpPr>
          <p:nvPr/>
        </p:nvCxnSpPr>
        <p:spPr>
          <a:xfrm rot="-5400000">
            <a:off x="3008300" y="1459888"/>
            <a:ext cx="7620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5" name="Google Shape;775;p78"/>
          <p:cNvCxnSpPr>
            <a:stCxn id="774" idx="2"/>
            <a:endCxn id="776" idx="0"/>
          </p:cNvCxnSpPr>
          <p:nvPr/>
        </p:nvCxnSpPr>
        <p:spPr>
          <a:xfrm flipH="1" rot="-5400000">
            <a:off x="2545850" y="3126838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7" name="Google Shape;777;p78"/>
          <p:cNvCxnSpPr>
            <a:stCxn id="778" idx="0"/>
            <a:endCxn id="774" idx="2"/>
          </p:cNvCxnSpPr>
          <p:nvPr/>
        </p:nvCxnSpPr>
        <p:spPr>
          <a:xfrm rot="-5400000">
            <a:off x="1700600" y="3126913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9" name="Google Shape;779;p78"/>
          <p:cNvCxnSpPr>
            <a:stCxn id="772" idx="2"/>
            <a:endCxn id="780" idx="0"/>
          </p:cNvCxnSpPr>
          <p:nvPr/>
        </p:nvCxnSpPr>
        <p:spPr>
          <a:xfrm flipH="1" rot="-5400000">
            <a:off x="6086450" y="3126838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81" name="Google Shape;781;p78"/>
          <p:cNvCxnSpPr>
            <a:stCxn id="782" idx="0"/>
            <a:endCxn id="772" idx="2"/>
          </p:cNvCxnSpPr>
          <p:nvPr/>
        </p:nvCxnSpPr>
        <p:spPr>
          <a:xfrm rot="-5400000">
            <a:off x="5241200" y="3126913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783" name="Google Shape;783;p78"/>
          <p:cNvGrpSpPr/>
          <p:nvPr/>
        </p:nvGrpSpPr>
        <p:grpSpPr>
          <a:xfrm>
            <a:off x="3505400" y="1521525"/>
            <a:ext cx="1538100" cy="442513"/>
            <a:chOff x="3802950" y="1145950"/>
            <a:chExt cx="1538100" cy="442513"/>
          </a:xfrm>
        </p:grpSpPr>
        <p:sp>
          <p:nvSpPr>
            <p:cNvPr id="771" name="Google Shape;771;p78"/>
            <p:cNvSpPr txBox="1"/>
            <p:nvPr/>
          </p:nvSpPr>
          <p:spPr>
            <a:xfrm>
              <a:off x="3802950" y="1145963"/>
              <a:ext cx="1538100" cy="4425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84" name="Google Shape;784;p78"/>
            <p:cNvSpPr/>
            <p:nvPr/>
          </p:nvSpPr>
          <p:spPr>
            <a:xfrm>
              <a:off x="3802950" y="11459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85" name="Google Shape;785;p78"/>
          <p:cNvGrpSpPr/>
          <p:nvPr/>
        </p:nvGrpSpPr>
        <p:grpSpPr>
          <a:xfrm>
            <a:off x="1735100" y="2726025"/>
            <a:ext cx="1538100" cy="442513"/>
            <a:chOff x="2032650" y="2350450"/>
            <a:chExt cx="1538100" cy="442513"/>
          </a:xfrm>
        </p:grpSpPr>
        <p:sp>
          <p:nvSpPr>
            <p:cNvPr id="774" name="Google Shape;774;p78"/>
            <p:cNvSpPr txBox="1"/>
            <p:nvPr/>
          </p:nvSpPr>
          <p:spPr>
            <a:xfrm>
              <a:off x="20326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86" name="Google Shape;786;p78"/>
            <p:cNvSpPr/>
            <p:nvPr/>
          </p:nvSpPr>
          <p:spPr>
            <a:xfrm>
              <a:off x="2032650" y="23504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87" name="Google Shape;787;p78"/>
          <p:cNvGrpSpPr/>
          <p:nvPr/>
        </p:nvGrpSpPr>
        <p:grpSpPr>
          <a:xfrm>
            <a:off x="5275700" y="2726025"/>
            <a:ext cx="1538100" cy="442513"/>
            <a:chOff x="5573250" y="2350450"/>
            <a:chExt cx="1538100" cy="442513"/>
          </a:xfrm>
        </p:grpSpPr>
        <p:sp>
          <p:nvSpPr>
            <p:cNvPr id="772" name="Google Shape;772;p78"/>
            <p:cNvSpPr txBox="1"/>
            <p:nvPr/>
          </p:nvSpPr>
          <p:spPr>
            <a:xfrm>
              <a:off x="55732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88" name="Google Shape;788;p78"/>
            <p:cNvSpPr/>
            <p:nvPr/>
          </p:nvSpPr>
          <p:spPr>
            <a:xfrm>
              <a:off x="5573250" y="23504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89" name="Google Shape;789;p78"/>
          <p:cNvGrpSpPr/>
          <p:nvPr/>
        </p:nvGrpSpPr>
        <p:grpSpPr>
          <a:xfrm>
            <a:off x="6120950" y="3930600"/>
            <a:ext cx="1538100" cy="442513"/>
            <a:chOff x="6418500" y="3555025"/>
            <a:chExt cx="1538100" cy="442513"/>
          </a:xfrm>
        </p:grpSpPr>
        <p:sp>
          <p:nvSpPr>
            <p:cNvPr id="780" name="Google Shape;780;p78"/>
            <p:cNvSpPr txBox="1"/>
            <p:nvPr/>
          </p:nvSpPr>
          <p:spPr>
            <a:xfrm>
              <a:off x="64185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0" name="Google Shape;790;p78"/>
            <p:cNvSpPr/>
            <p:nvPr/>
          </p:nvSpPr>
          <p:spPr>
            <a:xfrm>
              <a:off x="6418500" y="3555025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1" name="Google Shape;791;p78"/>
          <p:cNvGrpSpPr/>
          <p:nvPr/>
        </p:nvGrpSpPr>
        <p:grpSpPr>
          <a:xfrm>
            <a:off x="4430450" y="3930613"/>
            <a:ext cx="1538100" cy="442500"/>
            <a:chOff x="4728000" y="3555038"/>
            <a:chExt cx="1538100" cy="442500"/>
          </a:xfrm>
        </p:grpSpPr>
        <p:sp>
          <p:nvSpPr>
            <p:cNvPr id="782" name="Google Shape;782;p78"/>
            <p:cNvSpPr txBox="1"/>
            <p:nvPr/>
          </p:nvSpPr>
          <p:spPr>
            <a:xfrm>
              <a:off x="47280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2" name="Google Shape;792;p78"/>
            <p:cNvSpPr/>
            <p:nvPr/>
          </p:nvSpPr>
          <p:spPr>
            <a:xfrm>
              <a:off x="47280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3" name="Google Shape;793;p78"/>
          <p:cNvGrpSpPr/>
          <p:nvPr/>
        </p:nvGrpSpPr>
        <p:grpSpPr>
          <a:xfrm>
            <a:off x="2580350" y="3930613"/>
            <a:ext cx="1538100" cy="442500"/>
            <a:chOff x="2877900" y="3555038"/>
            <a:chExt cx="1538100" cy="442500"/>
          </a:xfrm>
        </p:grpSpPr>
        <p:sp>
          <p:nvSpPr>
            <p:cNvPr id="776" name="Google Shape;776;p78"/>
            <p:cNvSpPr txBox="1"/>
            <p:nvPr/>
          </p:nvSpPr>
          <p:spPr>
            <a:xfrm>
              <a:off x="28779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4" name="Google Shape;794;p78"/>
            <p:cNvSpPr/>
            <p:nvPr/>
          </p:nvSpPr>
          <p:spPr>
            <a:xfrm>
              <a:off x="28779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5" name="Google Shape;795;p78"/>
          <p:cNvGrpSpPr/>
          <p:nvPr/>
        </p:nvGrpSpPr>
        <p:grpSpPr>
          <a:xfrm>
            <a:off x="889850" y="3930613"/>
            <a:ext cx="1538100" cy="442500"/>
            <a:chOff x="1187400" y="3555038"/>
            <a:chExt cx="1538100" cy="442500"/>
          </a:xfrm>
        </p:grpSpPr>
        <p:sp>
          <p:nvSpPr>
            <p:cNvPr id="778" name="Google Shape;778;p78"/>
            <p:cNvSpPr txBox="1"/>
            <p:nvPr/>
          </p:nvSpPr>
          <p:spPr>
            <a:xfrm>
              <a:off x="11874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6" name="Google Shape;796;p78"/>
            <p:cNvSpPr/>
            <p:nvPr/>
          </p:nvSpPr>
          <p:spPr>
            <a:xfrm>
              <a:off x="11874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7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802" name="Google Shape;802;p79"/>
          <p:cNvGraphicFramePr/>
          <p:nvPr/>
        </p:nvGraphicFramePr>
        <p:xfrm>
          <a:off x="8553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{06EE5D38-36D1-42B0-9AD4-B951EC7858CA}</a:tableStyleId>
              </a:tblPr>
              <a:tblGrid>
                <a:gridCol w="1858350"/>
                <a:gridCol w="1858350"/>
                <a:gridCol w="1858350"/>
                <a:gridCol w="1858350"/>
              </a:tblGrid>
              <a:tr h="740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803" name="Google Shape;803;p7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599321" scaled="0"/>
        </a:gra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80"/>
          <p:cNvSpPr/>
          <p:nvPr/>
        </p:nvSpPr>
        <p:spPr>
          <a:xfrm>
            <a:off x="1710476" y="987130"/>
            <a:ext cx="7151608" cy="3406868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8" rotWithShape="0" algn="bl" dir="5400000" dist="95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80"/>
          <p:cNvSpPr txBox="1"/>
          <p:nvPr>
            <p:ph idx="4294967295" type="title"/>
          </p:nvPr>
        </p:nvSpPr>
        <p:spPr>
          <a:xfrm>
            <a:off x="457200" y="457200"/>
            <a:ext cx="14832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MAPS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10" name="Google Shape;810;p80"/>
          <p:cNvSpPr/>
          <p:nvPr/>
        </p:nvSpPr>
        <p:spPr>
          <a:xfrm>
            <a:off x="3052400" y="1716325"/>
            <a:ext cx="5487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our office</a:t>
            </a:r>
            <a:endParaRPr sz="700">
              <a:solidFill>
                <a:schemeClr val="dk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811" name="Google Shape;811;p8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812" name="Google Shape;812;p80"/>
          <p:cNvSpPr txBox="1"/>
          <p:nvPr>
            <p:ph idx="4294967295" type="body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4"/>
                </a:solidFill>
              </a:rPr>
              <a:t>Find more maps at </a:t>
            </a:r>
            <a:r>
              <a:rPr lang="en" sz="900" u="sng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900">
              <a:solidFill>
                <a:schemeClr val="accent4"/>
              </a:solidFill>
            </a:endParaRPr>
          </a:p>
        </p:txBody>
      </p:sp>
      <p:sp>
        <p:nvSpPr>
          <p:cNvPr id="813" name="Google Shape;813;p80"/>
          <p:cNvSpPr/>
          <p:nvPr/>
        </p:nvSpPr>
        <p:spPr>
          <a:xfrm>
            <a:off x="2259500" y="2062025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80"/>
          <p:cNvSpPr/>
          <p:nvPr/>
        </p:nvSpPr>
        <p:spPr>
          <a:xfrm>
            <a:off x="3742650" y="3529600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80"/>
          <p:cNvSpPr/>
          <p:nvPr/>
        </p:nvSpPr>
        <p:spPr>
          <a:xfrm>
            <a:off x="4642125" y="1884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80"/>
          <p:cNvSpPr/>
          <p:nvPr/>
        </p:nvSpPr>
        <p:spPr>
          <a:xfrm>
            <a:off x="5323725" y="37799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80"/>
          <p:cNvSpPr/>
          <p:nvPr/>
        </p:nvSpPr>
        <p:spPr>
          <a:xfrm>
            <a:off x="7141500" y="2360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0"/>
          <p:cNvSpPr/>
          <p:nvPr/>
        </p:nvSpPr>
        <p:spPr>
          <a:xfrm>
            <a:off x="7698550" y="3812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AI ?</a:t>
            </a:r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Mimic Human Behavior</a:t>
            </a:r>
            <a:endParaRPr/>
          </a:p>
        </p:txBody>
      </p:sp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00" y="2441525"/>
            <a:ext cx="1716850" cy="24554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222" y="2190575"/>
            <a:ext cx="1909900" cy="2706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5" name="Google Shape;14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330400" y="3087863"/>
            <a:ext cx="1809113" cy="18091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6" name="Google Shape;14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2879" y="211025"/>
            <a:ext cx="2788220" cy="2870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81"/>
          <p:cNvSpPr txBox="1"/>
          <p:nvPr>
            <p:ph idx="4294967295" type="subTitle"/>
          </p:nvPr>
        </p:nvSpPr>
        <p:spPr>
          <a:xfrm>
            <a:off x="855300" y="2840054"/>
            <a:ext cx="7433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824" name="Google Shape;824;p8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5" name="Google Shape;825;p81"/>
          <p:cNvSpPr/>
          <p:nvPr/>
        </p:nvSpPr>
        <p:spPr>
          <a:xfrm>
            <a:off x="855300" y="1574356"/>
            <a:ext cx="7465978" cy="120178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Titillium Web"/>
              </a:rPr>
              <a:t>89,526,124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82"/>
          <p:cNvSpPr txBox="1"/>
          <p:nvPr>
            <p:ph idx="4294967295" type="ctrTitle"/>
          </p:nvPr>
        </p:nvSpPr>
        <p:spPr>
          <a:xfrm>
            <a:off x="855300" y="724200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831" name="Google Shape;831;p82"/>
          <p:cNvSpPr txBox="1"/>
          <p:nvPr>
            <p:ph idx="4294967295" type="subTitle"/>
          </p:nvPr>
        </p:nvSpPr>
        <p:spPr>
          <a:xfrm>
            <a:off x="855300" y="1411308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That’s a lot of money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32" name="Google Shape;832;p82"/>
          <p:cNvSpPr txBox="1"/>
          <p:nvPr>
            <p:ph idx="4294967295" type="ctrTitle"/>
          </p:nvPr>
        </p:nvSpPr>
        <p:spPr>
          <a:xfrm>
            <a:off x="855300" y="3353093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833" name="Google Shape;833;p82"/>
          <p:cNvSpPr txBox="1"/>
          <p:nvPr>
            <p:ph idx="4294967295" type="subTitle"/>
          </p:nvPr>
        </p:nvSpPr>
        <p:spPr>
          <a:xfrm>
            <a:off x="855300" y="4040201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Total success!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34" name="Google Shape;834;p82"/>
          <p:cNvSpPr txBox="1"/>
          <p:nvPr>
            <p:ph idx="4294967295" type="ctrTitle"/>
          </p:nvPr>
        </p:nvSpPr>
        <p:spPr>
          <a:xfrm>
            <a:off x="855300" y="2038647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835" name="Google Shape;835;p82"/>
          <p:cNvSpPr txBox="1"/>
          <p:nvPr>
            <p:ph idx="4294967295" type="subTitle"/>
          </p:nvPr>
        </p:nvSpPr>
        <p:spPr>
          <a:xfrm>
            <a:off x="855300" y="2725755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And a lot of users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36" name="Google Shape;836;p8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8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842" name="Google Shape;842;p8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43" name="Google Shape;843;p83"/>
          <p:cNvGrpSpPr/>
          <p:nvPr/>
        </p:nvGrpSpPr>
        <p:grpSpPr>
          <a:xfrm>
            <a:off x="6038025" y="2944610"/>
            <a:ext cx="2469661" cy="1384500"/>
            <a:chOff x="6038025" y="2598925"/>
            <a:chExt cx="2469661" cy="1384500"/>
          </a:xfrm>
        </p:grpSpPr>
        <p:cxnSp>
          <p:nvCxnSpPr>
            <p:cNvPr id="844" name="Google Shape;844;p83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45" name="Google Shape;845;p83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46" name="Google Shape;846;p83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3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848" name="Google Shape;848;p83"/>
          <p:cNvGrpSpPr/>
          <p:nvPr/>
        </p:nvGrpSpPr>
        <p:grpSpPr>
          <a:xfrm>
            <a:off x="4908100" y="1270945"/>
            <a:ext cx="3599586" cy="1384500"/>
            <a:chOff x="4908100" y="889950"/>
            <a:chExt cx="3599586" cy="1384500"/>
          </a:xfrm>
        </p:grpSpPr>
        <p:cxnSp>
          <p:nvCxnSpPr>
            <p:cNvPr id="849" name="Google Shape;849;p83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0" name="Google Shape;850;p83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51" name="Google Shape;851;p83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83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853" name="Google Shape;853;p83"/>
          <p:cNvGrpSpPr/>
          <p:nvPr/>
        </p:nvGrpSpPr>
        <p:grpSpPr>
          <a:xfrm>
            <a:off x="2814594" y="1479150"/>
            <a:ext cx="3514811" cy="3252003"/>
            <a:chOff x="2991269" y="1153325"/>
            <a:chExt cx="3514811" cy="3252003"/>
          </a:xfrm>
        </p:grpSpPr>
        <p:sp>
          <p:nvSpPr>
            <p:cNvPr id="854" name="Google Shape;854;p83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55" name="Google Shape;855;p83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6" name="Google Shape;856;p83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857" name="Google Shape;857;p83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58" name="Google Shape;858;p83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9" name="Google Shape;859;p83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860" name="Google Shape;860;p83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61" name="Google Shape;861;p83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grpSp>
        <p:nvGrpSpPr>
          <p:cNvPr id="862" name="Google Shape;862;p83"/>
          <p:cNvGrpSpPr/>
          <p:nvPr/>
        </p:nvGrpSpPr>
        <p:grpSpPr>
          <a:xfrm>
            <a:off x="636321" y="2445800"/>
            <a:ext cx="3970704" cy="1384500"/>
            <a:chOff x="636321" y="1844098"/>
            <a:chExt cx="3970704" cy="1384500"/>
          </a:xfrm>
        </p:grpSpPr>
        <p:sp>
          <p:nvSpPr>
            <p:cNvPr id="863" name="Google Shape;863;p83"/>
            <p:cNvSpPr txBox="1"/>
            <p:nvPr/>
          </p:nvSpPr>
          <p:spPr>
            <a:xfrm>
              <a:off x="636321" y="184409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cxnSp>
          <p:nvCxnSpPr>
            <p:cNvPr id="864" name="Google Shape;864;p83"/>
            <p:cNvCxnSpPr/>
            <p:nvPr/>
          </p:nvCxnSpPr>
          <p:spPr>
            <a:xfrm rot="10800000">
              <a:off x="2587425" y="2536349"/>
              <a:ext cx="201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5" name="Google Shape;865;p83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83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8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872" name="Google Shape;872;p84"/>
          <p:cNvSpPr txBox="1"/>
          <p:nvPr>
            <p:ph idx="1" type="body"/>
          </p:nvPr>
        </p:nvSpPr>
        <p:spPr>
          <a:xfrm>
            <a:off x="855300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73" name="Google Shape;873;p84"/>
          <p:cNvSpPr txBox="1"/>
          <p:nvPr>
            <p:ph idx="2" type="body"/>
          </p:nvPr>
        </p:nvSpPr>
        <p:spPr>
          <a:xfrm>
            <a:off x="3414200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74" name="Google Shape;874;p84"/>
          <p:cNvSpPr txBox="1"/>
          <p:nvPr>
            <p:ph idx="3" type="body"/>
          </p:nvPr>
        </p:nvSpPr>
        <p:spPr>
          <a:xfrm>
            <a:off x="5973099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75" name="Google Shape;875;p8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6" name="Google Shape;876;p84"/>
          <p:cNvSpPr txBox="1"/>
          <p:nvPr>
            <p:ph idx="1" type="body"/>
          </p:nvPr>
        </p:nvSpPr>
        <p:spPr>
          <a:xfrm>
            <a:off x="855300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77" name="Google Shape;877;p84"/>
          <p:cNvSpPr txBox="1"/>
          <p:nvPr>
            <p:ph idx="2" type="body"/>
          </p:nvPr>
        </p:nvSpPr>
        <p:spPr>
          <a:xfrm>
            <a:off x="3414200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78" name="Google Shape;878;p84"/>
          <p:cNvSpPr txBox="1"/>
          <p:nvPr>
            <p:ph idx="3" type="body"/>
          </p:nvPr>
        </p:nvSpPr>
        <p:spPr>
          <a:xfrm>
            <a:off x="5973099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85"/>
          <p:cNvSpPr txBox="1"/>
          <p:nvPr>
            <p:ph idx="1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884" name="Google Shape;884;p8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85" name="Google Shape;885;p85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6" name="Google Shape;886;p85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85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85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85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0" name="Google Shape;890;p85"/>
          <p:cNvSpPr txBox="1"/>
          <p:nvPr/>
        </p:nvSpPr>
        <p:spPr>
          <a:xfrm>
            <a:off x="855300" y="9159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4000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3000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1" name="Google Shape;891;p85"/>
          <p:cNvSpPr/>
          <p:nvPr/>
        </p:nvSpPr>
        <p:spPr>
          <a:xfrm>
            <a:off x="1475582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85"/>
          <p:cNvSpPr/>
          <p:nvPr/>
        </p:nvSpPr>
        <p:spPr>
          <a:xfrm>
            <a:off x="1789826" y="19868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85"/>
          <p:cNvSpPr/>
          <p:nvPr/>
        </p:nvSpPr>
        <p:spPr>
          <a:xfrm>
            <a:off x="2104070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85"/>
          <p:cNvSpPr/>
          <p:nvPr/>
        </p:nvSpPr>
        <p:spPr>
          <a:xfrm>
            <a:off x="3228586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85"/>
          <p:cNvSpPr/>
          <p:nvPr/>
        </p:nvSpPr>
        <p:spPr>
          <a:xfrm>
            <a:off x="3542831" y="20963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85"/>
          <p:cNvSpPr/>
          <p:nvPr/>
        </p:nvSpPr>
        <p:spPr>
          <a:xfrm>
            <a:off x="3857075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85"/>
          <p:cNvSpPr/>
          <p:nvPr/>
        </p:nvSpPr>
        <p:spPr>
          <a:xfrm>
            <a:off x="4981591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85"/>
          <p:cNvSpPr/>
          <p:nvPr/>
        </p:nvSpPr>
        <p:spPr>
          <a:xfrm>
            <a:off x="5295835" y="10745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85"/>
          <p:cNvSpPr/>
          <p:nvPr/>
        </p:nvSpPr>
        <p:spPr>
          <a:xfrm>
            <a:off x="5610080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85"/>
          <p:cNvSpPr/>
          <p:nvPr/>
        </p:nvSpPr>
        <p:spPr>
          <a:xfrm>
            <a:off x="6734596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85"/>
          <p:cNvSpPr/>
          <p:nvPr/>
        </p:nvSpPr>
        <p:spPr>
          <a:xfrm>
            <a:off x="7048840" y="12936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85"/>
          <p:cNvSpPr/>
          <p:nvPr/>
        </p:nvSpPr>
        <p:spPr>
          <a:xfrm>
            <a:off x="7363084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86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908" name="Google Shape;908;p86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@username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user@mail.me</a:t>
            </a:r>
            <a:endParaRPr/>
          </a:p>
        </p:txBody>
      </p:sp>
      <p:pic>
        <p:nvPicPr>
          <p:cNvPr id="909" name="Google Shape;909;p86"/>
          <p:cNvPicPr preferRelativeResize="0"/>
          <p:nvPr/>
        </p:nvPicPr>
        <p:blipFill rotWithShape="1">
          <a:blip r:embed="rId3">
            <a:alphaModFix/>
          </a:blip>
          <a:srcRect b="9569" l="12697" r="1795" t="1602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910" name="Google Shape;910;p8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8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916" name="Google Shape;916;p87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Circuit background by </a:t>
            </a:r>
            <a:r>
              <a:rPr lang="en" u="sng">
                <a:solidFill>
                  <a:schemeClr val="hlink"/>
                </a:solidFill>
                <a:hlinkClick r:id="rId5"/>
              </a:rPr>
              <a:t>Hero Patterns</a:t>
            </a:r>
            <a:endParaRPr/>
          </a:p>
        </p:txBody>
      </p:sp>
      <p:sp>
        <p:nvSpPr>
          <p:cNvPr id="917" name="Google Shape;917;p8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8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923" name="Google Shape;923;p88"/>
          <p:cNvSpPr txBox="1"/>
          <p:nvPr>
            <p:ph idx="1" type="body"/>
          </p:nvPr>
        </p:nvSpPr>
        <p:spPr>
          <a:xfrm>
            <a:off x="855300" y="1627900"/>
            <a:ext cx="7433400" cy="20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⦿"/>
            </a:pPr>
            <a:r>
              <a:rPr lang="en" sz="1800"/>
              <a:t>Titles: Titillium Web Bold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⦿"/>
            </a:pPr>
            <a:r>
              <a:rPr lang="en" sz="1800"/>
              <a:t>Body copy: Titillium Web Light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https://www.heropatterns.com/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24" name="Google Shape;924;p88"/>
          <p:cNvSpPr txBox="1"/>
          <p:nvPr/>
        </p:nvSpPr>
        <p:spPr>
          <a:xfrm>
            <a:off x="855300" y="4104575"/>
            <a:ext cx="74334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925" name="Google Shape;925;p8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89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931" name="Google Shape;931;p89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932" name="Google Shape;932;p89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2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9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938" name="Google Shape;938;p9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9" name="Google Shape;939;p9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DEC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0" name="Google Shape;940;p9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NOV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1" name="Google Shape;941;p9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OCT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2" name="Google Shape;942;p9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SEP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3" name="Google Shape;943;p9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AUG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4" name="Google Shape;944;p9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JUL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5" name="Google Shape;945;p9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JUN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6" name="Google Shape;946;p9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MAY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7" name="Google Shape;947;p9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APR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8" name="Google Shape;948;p9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9" name="Google Shape;949;p9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FEB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0" name="Google Shape;950;p9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JAN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1" name="Google Shape;951;p9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fmla="val 32030" name="adj"/>
            </a:avLst>
          </a:prstGeom>
          <a:solidFill>
            <a:schemeClr val="l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952" name="Google Shape;952;p9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3" name="Google Shape;953;p90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54" name="Google Shape;954;p9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5" name="Google Shape;955;p90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56" name="Google Shape;956;p9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7" name="Google Shape;957;p90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58" name="Google Shape;958;p9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9" name="Google Shape;959;p90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0" name="Google Shape;960;p9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1" name="Google Shape;961;p90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2" name="Google Shape;962;p9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3" name="Google Shape;963;p90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4" name="Google Shape;964;p9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5" name="Google Shape;965;p90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6" name="Google Shape;966;p9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7" name="Google Shape;967;p90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8" name="Google Shape;968;p9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9" name="Google Shape;969;p90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0" name="Google Shape;970;p9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1" name="Google Shape;971;p90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2" name="Google Shape;972;p9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3" name="Google Shape;973;p90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4" name="Google Shape;974;p9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5" name="Google Shape;975;p90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 ?</a:t>
            </a:r>
            <a:endParaRPr/>
          </a:p>
        </p:txBody>
      </p:sp>
      <p:sp>
        <p:nvSpPr>
          <p:cNvPr id="152" name="Google Shape;152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553" y="1524750"/>
            <a:ext cx="3416901" cy="277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9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981" name="Google Shape;981;p9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2" name="Google Shape;982;p9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3" name="Google Shape;983;p9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4" name="Google Shape;984;p9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985" name="Google Shape;985;p9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9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87" name="Google Shape;987;p9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988" name="Google Shape;988;p9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9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0" name="Google Shape;990;p9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991" name="Google Shape;991;p9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9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3" name="Google Shape;993;p9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994" name="Google Shape;994;p9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9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6" name="Google Shape;996;p9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997" name="Google Shape;997;p9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9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9" name="Google Shape;999;p9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000" name="Google Shape;1000;p9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9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1002" name="Google Shape;1002;p91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3" name="Google Shape;1003;p9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4" name="Google Shape;1004;p9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5" name="Google Shape;1005;p9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6" name="Google Shape;1006;p9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7" name="Google Shape;1007;p9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9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1013" name="Google Shape;1013;p9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014" name="Google Shape;1014;p92"/>
          <p:cNvGraphicFramePr/>
          <p:nvPr/>
        </p:nvGraphicFramePr>
        <p:xfrm>
          <a:off x="392525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{06EE5D38-36D1-42B0-9AD4-B951EC7858CA}</a:tableStyleId>
              </a:tblPr>
              <a:tblGrid>
                <a:gridCol w="144350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</a:tblGrid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1</a:t>
                      </a:r>
                      <a:endParaRPr b="1"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2</a:t>
                      </a:r>
                      <a:endParaRPr b="1"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9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1020" name="Google Shape;1020;p9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1" name="Google Shape;1021;p93"/>
          <p:cNvSpPr/>
          <p:nvPr/>
        </p:nvSpPr>
        <p:spPr>
          <a:xfrm>
            <a:off x="286775" y="13634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STRENGTHS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2" name="Google Shape;1022;p93"/>
          <p:cNvSpPr/>
          <p:nvPr/>
        </p:nvSpPr>
        <p:spPr>
          <a:xfrm>
            <a:off x="4667075" y="13634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WEAKNESSES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3" name="Google Shape;1023;p93"/>
          <p:cNvSpPr/>
          <p:nvPr/>
        </p:nvSpPr>
        <p:spPr>
          <a:xfrm>
            <a:off x="286775" y="31219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OPPORTUNITIES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4" name="Google Shape;1024;p93"/>
          <p:cNvSpPr/>
          <p:nvPr/>
        </p:nvSpPr>
        <p:spPr>
          <a:xfrm>
            <a:off x="4667075" y="31219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THREATS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5" name="Google Shape;1025;p93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93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93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93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93"/>
          <p:cNvSpPr/>
          <p:nvPr/>
        </p:nvSpPr>
        <p:spPr>
          <a:xfrm>
            <a:off x="3842100" y="2242577"/>
            <a:ext cx="290278" cy="43479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S</a:t>
            </a:r>
          </a:p>
        </p:txBody>
      </p:sp>
      <p:sp>
        <p:nvSpPr>
          <p:cNvPr id="1030" name="Google Shape;1030;p93"/>
          <p:cNvSpPr/>
          <p:nvPr/>
        </p:nvSpPr>
        <p:spPr>
          <a:xfrm>
            <a:off x="4857720" y="2250297"/>
            <a:ext cx="550910" cy="4199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W</a:t>
            </a:r>
          </a:p>
        </p:txBody>
      </p:sp>
      <p:sp>
        <p:nvSpPr>
          <p:cNvPr id="1031" name="Google Shape;1031;p93"/>
          <p:cNvSpPr/>
          <p:nvPr/>
        </p:nvSpPr>
        <p:spPr>
          <a:xfrm>
            <a:off x="3807513" y="3348952"/>
            <a:ext cx="348333" cy="43479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O</a:t>
            </a:r>
          </a:p>
        </p:txBody>
      </p:sp>
      <p:sp>
        <p:nvSpPr>
          <p:cNvPr id="1032" name="Google Shape;1032;p93"/>
          <p:cNvSpPr/>
          <p:nvPr/>
        </p:nvSpPr>
        <p:spPr>
          <a:xfrm>
            <a:off x="4971979" y="3356672"/>
            <a:ext cx="308806" cy="4199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T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94"/>
          <p:cNvSpPr txBox="1"/>
          <p:nvPr>
            <p:ph idx="4294967295" type="title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1038" name="Google Shape;1038;p9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9" name="Google Shape;1039;p94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Activities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0" name="Google Shape;1040;p94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Resources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1" name="Google Shape;1041;p94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Value Propositions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2" name="Google Shape;1042;p94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Relationships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3" name="Google Shape;1043;p94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Channels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4" name="Google Shape;1044;p94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Segments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5" name="Google Shape;1045;p94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Partners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6" name="Google Shape;1046;p94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Cost Structure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7" name="Google Shape;1047;p94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Revenue Streams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8" name="Google Shape;1048;p94"/>
          <p:cNvSpPr/>
          <p:nvPr/>
        </p:nvSpPr>
        <p:spPr>
          <a:xfrm>
            <a:off x="4279392" y="3732401"/>
            <a:ext cx="216410" cy="215154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94"/>
          <p:cNvSpPr/>
          <p:nvPr/>
        </p:nvSpPr>
        <p:spPr>
          <a:xfrm>
            <a:off x="6865890" y="543301"/>
            <a:ext cx="215789" cy="193705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94"/>
          <p:cNvSpPr/>
          <p:nvPr/>
        </p:nvSpPr>
        <p:spPr>
          <a:xfrm>
            <a:off x="1702233" y="543296"/>
            <a:ext cx="207590" cy="207590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94"/>
          <p:cNvSpPr/>
          <p:nvPr/>
        </p:nvSpPr>
        <p:spPr>
          <a:xfrm>
            <a:off x="8608121" y="543223"/>
            <a:ext cx="197487" cy="208211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" name="Google Shape;1052;p94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1053" name="Google Shape;1053;p94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94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" name="Google Shape;1055;p94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1056" name="Google Shape;1056;p94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94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94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94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94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94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94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94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1064" name="Google Shape;1064;p94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94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94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94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94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94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94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94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94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94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94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" name="Google Shape;1075;p94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1076" name="Google Shape;1076;p94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94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94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94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94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" name="Google Shape;1081;p94"/>
          <p:cNvSpPr/>
          <p:nvPr/>
        </p:nvSpPr>
        <p:spPr>
          <a:xfrm>
            <a:off x="3406103" y="543301"/>
            <a:ext cx="227743" cy="227797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9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1087" name="Google Shape;1087;p9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88" name="Google Shape;1088;p95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1089" name="Google Shape;1089;p95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PURCHASE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0" name="Google Shape;1090;p95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LOYALTY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1" name="Google Shape;1091;p95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AWARENESS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2" name="Google Shape;1092;p95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EVALUATION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3" name="Google Shape;1093;p95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DISCOVERY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4" name="Google Shape;1094;p95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INTENT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5" name="Google Shape;1095;p95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cxnSp>
        <p:nvCxnSpPr>
          <p:cNvPr id="1096" name="Google Shape;1096;p95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97" name="Google Shape;1097;p95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098" name="Google Shape;1098;p95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99" name="Google Shape;1099;p95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0" name="Google Shape;1100;p95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1" name="Google Shape;1101;p95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2" name="Google Shape;1102;p95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3" name="Google Shape;1103;p95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4" name="Google Shape;1104;p95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5" name="Google Shape;1105;p95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6" name="Google Shape;1106;p95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7" name="Google Shape;1107;p95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9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1113" name="Google Shape;1113;p9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4" name="Google Shape;1114;p96"/>
          <p:cNvPicPr preferRelativeResize="0"/>
          <p:nvPr/>
        </p:nvPicPr>
        <p:blipFill rotWithShape="1">
          <a:blip r:embed="rId3">
            <a:alphaModFix/>
          </a:blip>
          <a:srcRect b="9812" l="19633" r="0" t="9820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5" name="Google Shape;1115;p96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Imani Jackson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16" name="Google Shape;1116;p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7" name="Google Shape;1117;p96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Marcos Galán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18" name="Google Shape;1118;p96"/>
          <p:cNvPicPr preferRelativeResize="0"/>
          <p:nvPr/>
        </p:nvPicPr>
        <p:blipFill rotWithShape="1">
          <a:blip r:embed="rId5">
            <a:alphaModFix/>
          </a:blip>
          <a:srcRect b="24940" l="47271" r="0" t="2233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9" name="Google Shape;1119;p96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Ixchel Valdía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20" name="Google Shape;1120;p96"/>
          <p:cNvPicPr preferRelativeResize="0"/>
          <p:nvPr/>
        </p:nvPicPr>
        <p:blipFill rotWithShape="1">
          <a:blip r:embed="rId6">
            <a:alphaModFix/>
          </a:blip>
          <a:srcRect b="29406" l="0" r="0" t="392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21" name="Google Shape;1121;p96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Nils Årud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97"/>
          <p:cNvSpPr txBox="1"/>
          <p:nvPr>
            <p:ph idx="4294967295" type="title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1127" name="Google Shape;1127;p97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8" name="Google Shape;1128;p97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1129" name="Google Shape;1129;p97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0" name="Google Shape;1130;p97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1" name="Google Shape;1131;p97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2" name="Google Shape;1132;p97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3" name="Google Shape;1133;p97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4" name="Google Shape;1134;p97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5" name="Google Shape;1135;p97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6" name="Google Shape;1136;p97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7" name="Google Shape;1137;p97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8" name="Google Shape;1138;p97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9" name="Google Shape;1139;p97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97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1" name="Google Shape;1141;p97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2" name="Google Shape;1142;p97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3" name="Google Shape;1143;p97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4" name="Google Shape;1144;p97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5" name="Google Shape;1145;p97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6" name="Google Shape;1146;p97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7" name="Google Shape;1147;p97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8" name="Google Shape;1148;p97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9" name="Google Shape;1149;p97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0" name="Google Shape;1150;p97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1" name="Google Shape;1151;p97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2" name="Google Shape;1152;p97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3" name="Google Shape;1153;p97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4" name="Google Shape;1154;p97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5" name="Google Shape;1155;p97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6" name="Google Shape;1156;p97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7" name="Google Shape;1157;p97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8" name="Google Shape;1158;p97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9" name="Google Shape;1159;p97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0" name="Google Shape;1160;p97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1" name="Google Shape;1161;p97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2" name="Google Shape;1162;p97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3" name="Google Shape;1163;p97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4" name="Google Shape;1164;p97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5" name="Google Shape;1165;p97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6" name="Google Shape;1166;p97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7" name="Google Shape;1167;p97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8" name="Google Shape;1168;p97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9" name="Google Shape;1169;p97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0" name="Google Shape;1170;p97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1" name="Google Shape;1171;p97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2" name="Google Shape;1172;p97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3" name="Google Shape;1173;p97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4" name="Google Shape;1174;p97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75" name="Google Shape;1175;p9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76" name="Google Shape;1176;p97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1177" name="Google Shape;1177;p97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8" name="Google Shape;1178;p97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9" name="Google Shape;1179;p97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0" name="Google Shape;1180;p97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1" name="Google Shape;1181;p97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2" name="Google Shape;1182;p97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3" name="Google Shape;1183;p97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4" name="Google Shape;1184;p97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5" name="Google Shape;1185;p97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6" name="Google Shape;1186;p97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7" name="Google Shape;1187;p97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8" name="Google Shape;1188;p97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9" name="Google Shape;1189;p97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0" name="Google Shape;1190;p97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1" name="Google Shape;1191;p97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2" name="Google Shape;1192;p97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3" name="Google Shape;1193;p97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4" name="Google Shape;1194;p97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5" name="Google Shape;1195;p97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6" name="Google Shape;1196;p97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7" name="Google Shape;1197;p97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8" name="Google Shape;1198;p97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99" name="Google Shape;1199;p97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triangle"/>
            <a:tailEnd len="sm" w="sm" type="triangle"/>
          </a:ln>
        </p:spPr>
      </p:cxnSp>
      <p:cxnSp>
        <p:nvCxnSpPr>
          <p:cNvPr id="1200" name="Google Shape;1200;p97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1201" name="Google Shape;1201;p97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LOW VALUE 1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2" name="Google Shape;1202;p97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HIGH VALUE 1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3" name="Google Shape;1203;p97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LOW VALUE 2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4" name="Google Shape;1204;p97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HIGH VALUE 2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5" name="Google Shape;1205;p97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 company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6" name="Google Shape;1206;p97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7" name="Google Shape;1207;p97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8" name="Google Shape;1208;p97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9" name="Google Shape;1209;p97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0" name="Google Shape;1210;p97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1" name="Google Shape;1211;p97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9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1217" name="Google Shape;1217;p9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218" name="Google Shape;1218;p98"/>
          <p:cNvGraphicFramePr/>
          <p:nvPr/>
        </p:nvGraphicFramePr>
        <p:xfrm>
          <a:off x="8553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{8342E9DC-F42E-4804-8CAF-696EC4CFC1BD}</a:tableStyleId>
              </a:tblPr>
              <a:tblGrid>
                <a:gridCol w="834575"/>
                <a:gridCol w="956575"/>
                <a:gridCol w="956575"/>
                <a:gridCol w="956575"/>
                <a:gridCol w="956575"/>
                <a:gridCol w="956575"/>
                <a:gridCol w="956575"/>
                <a:gridCol w="956575"/>
              </a:tblGrid>
              <a:tr h="2355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3" name="Google Shape;1223;p99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1224" name="Google Shape;1224;p99"/>
            <p:cNvSpPr/>
            <p:nvPr/>
          </p:nvSpPr>
          <p:spPr>
            <a:xfrm>
              <a:off x="623125" y="313625"/>
              <a:ext cx="375100" cy="462750"/>
            </a:xfrm>
            <a:custGeom>
              <a:rect b="b" l="l" r="r" t="t"/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99"/>
            <p:cNvSpPr/>
            <p:nvPr/>
          </p:nvSpPr>
          <p:spPr>
            <a:xfrm>
              <a:off x="590250" y="2697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99"/>
            <p:cNvSpPr/>
            <p:nvPr/>
          </p:nvSpPr>
          <p:spPr>
            <a:xfrm>
              <a:off x="796650" y="274025"/>
              <a:ext cx="45100" cy="45100"/>
            </a:xfrm>
            <a:custGeom>
              <a:rect b="b" l="l" r="r" t="t"/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99"/>
            <p:cNvSpPr/>
            <p:nvPr/>
          </p:nvSpPr>
          <p:spPr>
            <a:xfrm>
              <a:off x="7138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99"/>
            <p:cNvSpPr/>
            <p:nvPr/>
          </p:nvSpPr>
          <p:spPr>
            <a:xfrm>
              <a:off x="6310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99"/>
            <p:cNvSpPr/>
            <p:nvPr/>
          </p:nvSpPr>
          <p:spPr>
            <a:xfrm>
              <a:off x="649925" y="5900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99"/>
            <p:cNvSpPr/>
            <p:nvPr/>
          </p:nvSpPr>
          <p:spPr>
            <a:xfrm>
              <a:off x="649925" y="5346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99"/>
            <p:cNvSpPr/>
            <p:nvPr/>
          </p:nvSpPr>
          <p:spPr>
            <a:xfrm>
              <a:off x="649925" y="4798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99"/>
            <p:cNvSpPr/>
            <p:nvPr/>
          </p:nvSpPr>
          <p:spPr>
            <a:xfrm>
              <a:off x="649925" y="4244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99"/>
            <p:cNvSpPr/>
            <p:nvPr/>
          </p:nvSpPr>
          <p:spPr>
            <a:xfrm>
              <a:off x="879475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99"/>
            <p:cNvSpPr/>
            <p:nvPr/>
          </p:nvSpPr>
          <p:spPr>
            <a:xfrm>
              <a:off x="6548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99"/>
            <p:cNvSpPr/>
            <p:nvPr/>
          </p:nvSpPr>
          <p:spPr>
            <a:xfrm>
              <a:off x="7376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99"/>
            <p:cNvSpPr/>
            <p:nvPr/>
          </p:nvSpPr>
          <p:spPr>
            <a:xfrm>
              <a:off x="8204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99"/>
            <p:cNvSpPr/>
            <p:nvPr/>
          </p:nvSpPr>
          <p:spPr>
            <a:xfrm>
              <a:off x="903225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99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1239" name="Google Shape;1239;p99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99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99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99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99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99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1245" name="Google Shape;1245;p99"/>
            <p:cNvSpPr/>
            <p:nvPr/>
          </p:nvSpPr>
          <p:spPr>
            <a:xfrm>
              <a:off x="1929775" y="320925"/>
              <a:ext cx="423800" cy="372650"/>
            </a:xfrm>
            <a:custGeom>
              <a:rect b="b" l="l" r="r" t="t"/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99"/>
            <p:cNvSpPr/>
            <p:nvPr/>
          </p:nvSpPr>
          <p:spPr>
            <a:xfrm>
              <a:off x="1954125" y="345275"/>
              <a:ext cx="375100" cy="323950"/>
            </a:xfrm>
            <a:custGeom>
              <a:rect b="b" l="l" r="r" t="t"/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99"/>
            <p:cNvSpPr/>
            <p:nvPr/>
          </p:nvSpPr>
          <p:spPr>
            <a:xfrm>
              <a:off x="2162375" y="534625"/>
              <a:ext cx="146750" cy="113275"/>
            </a:xfrm>
            <a:custGeom>
              <a:rect b="b" l="l" r="r" t="t"/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99"/>
            <p:cNvSpPr/>
            <p:nvPr/>
          </p:nvSpPr>
          <p:spPr>
            <a:xfrm>
              <a:off x="1974225" y="468875"/>
              <a:ext cx="232600" cy="179025"/>
            </a:xfrm>
            <a:custGeom>
              <a:rect b="b" l="l" r="r" t="t"/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99"/>
            <p:cNvSpPr/>
            <p:nvPr/>
          </p:nvSpPr>
          <p:spPr>
            <a:xfrm>
              <a:off x="2169675" y="396425"/>
              <a:ext cx="97450" cy="97450"/>
            </a:xfrm>
            <a:custGeom>
              <a:rect b="b" l="l" r="r" t="t"/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0" name="Google Shape;1250;p99"/>
          <p:cNvSpPr/>
          <p:nvPr/>
        </p:nvSpPr>
        <p:spPr>
          <a:xfrm>
            <a:off x="2071920" y="386254"/>
            <a:ext cx="291717" cy="335738"/>
          </a:xfrm>
          <a:custGeom>
            <a:rect b="b" l="l" r="r" t="t"/>
            <a:pathLst>
              <a:path extrusionOk="0" fill="none" h="15978" w="13883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99"/>
          <p:cNvSpPr/>
          <p:nvPr/>
        </p:nvSpPr>
        <p:spPr>
          <a:xfrm>
            <a:off x="2656888" y="387284"/>
            <a:ext cx="251793" cy="333678"/>
          </a:xfrm>
          <a:custGeom>
            <a:rect b="b" l="l" r="r" t="t"/>
            <a:pathLst>
              <a:path extrusionOk="0" fill="none" h="15880" w="11983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" name="Google Shape;1252;p99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1253" name="Google Shape;1253;p99"/>
            <p:cNvSpPr/>
            <p:nvPr/>
          </p:nvSpPr>
          <p:spPr>
            <a:xfrm>
              <a:off x="4659350" y="3288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99"/>
            <p:cNvSpPr/>
            <p:nvPr/>
          </p:nvSpPr>
          <p:spPr>
            <a:xfrm>
              <a:off x="4630125" y="4524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99"/>
            <p:cNvSpPr/>
            <p:nvPr/>
          </p:nvSpPr>
          <p:spPr>
            <a:xfrm>
              <a:off x="4808525" y="278900"/>
              <a:ext cx="43875" cy="49950"/>
            </a:xfrm>
            <a:custGeom>
              <a:rect b="b" l="l" r="r" t="t"/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99"/>
            <p:cNvSpPr/>
            <p:nvPr/>
          </p:nvSpPr>
          <p:spPr>
            <a:xfrm>
              <a:off x="4808525" y="549250"/>
              <a:ext cx="43875" cy="186325"/>
            </a:xfrm>
            <a:custGeom>
              <a:rect b="b" l="l" r="r" t="t"/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7" name="Google Shape;1257;p99"/>
          <p:cNvSpPr/>
          <p:nvPr/>
        </p:nvSpPr>
        <p:spPr>
          <a:xfrm>
            <a:off x="4284851" y="385750"/>
            <a:ext cx="385895" cy="336746"/>
          </a:xfrm>
          <a:custGeom>
            <a:rect b="b" l="l" r="r" t="t"/>
            <a:pathLst>
              <a:path extrusionOk="0" fill="none" h="16026" w="18365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" name="Google Shape;1258;p99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1259" name="Google Shape;1259;p99"/>
            <p:cNvSpPr/>
            <p:nvPr/>
          </p:nvSpPr>
          <p:spPr>
            <a:xfrm>
              <a:off x="5963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99"/>
            <p:cNvSpPr/>
            <p:nvPr/>
          </p:nvSpPr>
          <p:spPr>
            <a:xfrm>
              <a:off x="6267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99"/>
            <p:cNvSpPr/>
            <p:nvPr/>
          </p:nvSpPr>
          <p:spPr>
            <a:xfrm>
              <a:off x="688900" y="12561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99"/>
            <p:cNvSpPr/>
            <p:nvPr/>
          </p:nvSpPr>
          <p:spPr>
            <a:xfrm>
              <a:off x="688900" y="12013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99"/>
            <p:cNvSpPr/>
            <p:nvPr/>
          </p:nvSpPr>
          <p:spPr>
            <a:xfrm>
              <a:off x="688900" y="11459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99"/>
            <p:cNvSpPr/>
            <p:nvPr/>
          </p:nvSpPr>
          <p:spPr>
            <a:xfrm>
              <a:off x="688900" y="10905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99"/>
            <p:cNvSpPr/>
            <p:nvPr/>
          </p:nvSpPr>
          <p:spPr>
            <a:xfrm>
              <a:off x="9202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" name="Google Shape;1266;p99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1267" name="Google Shape;1267;p99"/>
            <p:cNvSpPr/>
            <p:nvPr/>
          </p:nvSpPr>
          <p:spPr>
            <a:xfrm>
              <a:off x="1934025" y="1303650"/>
              <a:ext cx="207650" cy="53600"/>
            </a:xfrm>
            <a:custGeom>
              <a:rect b="b" l="l" r="r" t="t"/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99"/>
            <p:cNvSpPr/>
            <p:nvPr/>
          </p:nvSpPr>
          <p:spPr>
            <a:xfrm>
              <a:off x="2141650" y="1303650"/>
              <a:ext cx="207675" cy="53600"/>
            </a:xfrm>
            <a:custGeom>
              <a:rect b="b" l="l" r="r" t="t"/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99"/>
            <p:cNvSpPr/>
            <p:nvPr/>
          </p:nvSpPr>
          <p:spPr>
            <a:xfrm>
              <a:off x="1934025" y="1001650"/>
              <a:ext cx="207650" cy="331250"/>
            </a:xfrm>
            <a:custGeom>
              <a:rect b="b" l="l" r="r" t="t"/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99"/>
            <p:cNvSpPr/>
            <p:nvPr/>
          </p:nvSpPr>
          <p:spPr>
            <a:xfrm>
              <a:off x="2141650" y="1001650"/>
              <a:ext cx="207675" cy="331250"/>
            </a:xfrm>
            <a:custGeom>
              <a:rect b="b" l="l" r="r" t="t"/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" name="Google Shape;1271;p99"/>
          <p:cNvSpPr/>
          <p:nvPr/>
        </p:nvSpPr>
        <p:spPr>
          <a:xfrm>
            <a:off x="2042249" y="944598"/>
            <a:ext cx="351077" cy="349039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99"/>
          <p:cNvSpPr/>
          <p:nvPr/>
        </p:nvSpPr>
        <p:spPr>
          <a:xfrm>
            <a:off x="2607759" y="961997"/>
            <a:ext cx="350068" cy="314242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99"/>
          <p:cNvSpPr/>
          <p:nvPr/>
        </p:nvSpPr>
        <p:spPr>
          <a:xfrm>
            <a:off x="3177871" y="964561"/>
            <a:ext cx="339835" cy="309115"/>
          </a:xfrm>
          <a:custGeom>
            <a:rect b="b" l="l" r="r" t="t"/>
            <a:pathLst>
              <a:path extrusionOk="0" fill="none" h="14711" w="16173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99"/>
          <p:cNvSpPr/>
          <p:nvPr/>
        </p:nvSpPr>
        <p:spPr>
          <a:xfrm>
            <a:off x="3754139" y="967629"/>
            <a:ext cx="317310" cy="30297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5" name="Google Shape;1275;p99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1276" name="Google Shape;1276;p99"/>
            <p:cNvSpPr/>
            <p:nvPr/>
          </p:nvSpPr>
          <p:spPr>
            <a:xfrm>
              <a:off x="5325450" y="997975"/>
              <a:ext cx="151650" cy="154700"/>
            </a:xfrm>
            <a:custGeom>
              <a:rect b="b" l="l" r="r" t="t"/>
              <a:pathLst>
                <a:path extrusionOk="0" fill="none" h="6188" w="6066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99"/>
            <p:cNvSpPr/>
            <p:nvPr/>
          </p:nvSpPr>
          <p:spPr>
            <a:xfrm>
              <a:off x="5294400" y="974850"/>
              <a:ext cx="416500" cy="417100"/>
            </a:xfrm>
            <a:custGeom>
              <a:rect b="b" l="l" r="r" t="t"/>
              <a:pathLst>
                <a:path extrusionOk="0" fill="none" h="16684" w="1666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" name="Google Shape;1278;p99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1279" name="Google Shape;1279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99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1282" name="Google Shape;1282;p99"/>
            <p:cNvSpPr/>
            <p:nvPr/>
          </p:nvSpPr>
          <p:spPr>
            <a:xfrm>
              <a:off x="564675" y="1700625"/>
              <a:ext cx="465200" cy="29250"/>
            </a:xfrm>
            <a:custGeom>
              <a:rect b="b" l="l" r="r" t="t"/>
              <a:pathLst>
                <a:path extrusionOk="0" fill="none" h="1170" w="18608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99"/>
            <p:cNvSpPr/>
            <p:nvPr/>
          </p:nvSpPr>
          <p:spPr>
            <a:xfrm>
              <a:off x="564675" y="1732300"/>
              <a:ext cx="465200" cy="272175"/>
            </a:xfrm>
            <a:custGeom>
              <a:rect b="b" l="l" r="r" t="t"/>
              <a:pathLst>
                <a:path extrusionOk="0" fill="none" h="10887" w="18608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99"/>
            <p:cNvSpPr/>
            <p:nvPr/>
          </p:nvSpPr>
          <p:spPr>
            <a:xfrm>
              <a:off x="572600" y="201420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" name="Google Shape;1285;p99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1286" name="Google Shape;1286;p99"/>
            <p:cNvSpPr/>
            <p:nvPr/>
          </p:nvSpPr>
          <p:spPr>
            <a:xfrm>
              <a:off x="1236875" y="1623900"/>
              <a:ext cx="465200" cy="445125"/>
            </a:xfrm>
            <a:custGeom>
              <a:rect b="b" l="l" r="r" t="t"/>
              <a:pathLst>
                <a:path extrusionOk="0" fill="none" h="17805" w="18608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99"/>
            <p:cNvSpPr/>
            <p:nvPr/>
          </p:nvSpPr>
          <p:spPr>
            <a:xfrm>
              <a:off x="1244800" y="207875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99"/>
            <p:cNvSpPr/>
            <p:nvPr/>
          </p:nvSpPr>
          <p:spPr>
            <a:xfrm>
              <a:off x="1236875" y="1791950"/>
              <a:ext cx="465200" cy="171725"/>
            </a:xfrm>
            <a:custGeom>
              <a:rect b="b" l="l" r="r" t="t"/>
              <a:pathLst>
                <a:path extrusionOk="0" fill="none" h="6869" w="18608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99"/>
            <p:cNvSpPr/>
            <p:nvPr/>
          </p:nvSpPr>
          <p:spPr>
            <a:xfrm>
              <a:off x="1330025" y="1750550"/>
              <a:ext cx="278900" cy="110850"/>
            </a:xfrm>
            <a:custGeom>
              <a:rect b="b" l="l" r="r" t="t"/>
              <a:pathLst>
                <a:path extrusionOk="0" fill="none" h="4434" w="11156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99"/>
            <p:cNvSpPr/>
            <p:nvPr/>
          </p:nvSpPr>
          <p:spPr>
            <a:xfrm>
              <a:off x="1402500" y="18102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99"/>
            <p:cNvSpPr/>
            <p:nvPr/>
          </p:nvSpPr>
          <p:spPr>
            <a:xfrm>
              <a:off x="1402500" y="18443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99"/>
            <p:cNvSpPr/>
            <p:nvPr/>
          </p:nvSpPr>
          <p:spPr>
            <a:xfrm>
              <a:off x="1402500" y="1878425"/>
              <a:ext cx="85250" cy="25"/>
            </a:xfrm>
            <a:custGeom>
              <a:rect b="b" l="l" r="r" t="t"/>
              <a:pathLst>
                <a:path extrusionOk="0" fill="none" h="1" w="341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99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1294" name="Google Shape;1294;p99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99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99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99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99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99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" name="Google Shape;1300;p99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1301" name="Google Shape;1301;p99"/>
            <p:cNvSpPr/>
            <p:nvPr/>
          </p:nvSpPr>
          <p:spPr>
            <a:xfrm>
              <a:off x="2594050" y="1883300"/>
              <a:ext cx="188175" cy="188150"/>
            </a:xfrm>
            <a:custGeom>
              <a:rect b="b" l="l" r="r" t="t"/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99"/>
            <p:cNvSpPr/>
            <p:nvPr/>
          </p:nvSpPr>
          <p:spPr>
            <a:xfrm>
              <a:off x="2857700" y="1631825"/>
              <a:ext cx="175975" cy="176000"/>
            </a:xfrm>
            <a:custGeom>
              <a:rect b="b" l="l" r="r" t="t"/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99"/>
            <p:cNvSpPr/>
            <p:nvPr/>
          </p:nvSpPr>
          <p:spPr>
            <a:xfrm>
              <a:off x="2662850" y="1699400"/>
              <a:ext cx="303250" cy="303250"/>
            </a:xfrm>
            <a:custGeom>
              <a:rect b="b" l="l" r="r" t="t"/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99"/>
            <p:cNvSpPr/>
            <p:nvPr/>
          </p:nvSpPr>
          <p:spPr>
            <a:xfrm>
              <a:off x="2801675" y="1740825"/>
              <a:ext cx="49950" cy="49950"/>
            </a:xfrm>
            <a:custGeom>
              <a:rect b="b" l="l" r="r" t="t"/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5" name="Google Shape;1305;p99"/>
          <p:cNvSpPr/>
          <p:nvPr/>
        </p:nvSpPr>
        <p:spPr>
          <a:xfrm>
            <a:off x="2614399" y="1515740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6" name="Google Shape;1306;p99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1307" name="Google Shape;1307;p99"/>
            <p:cNvSpPr/>
            <p:nvPr/>
          </p:nvSpPr>
          <p:spPr>
            <a:xfrm>
              <a:off x="3979850" y="1602600"/>
              <a:ext cx="44475" cy="501725"/>
            </a:xfrm>
            <a:custGeom>
              <a:rect b="b" l="l" r="r" t="t"/>
              <a:pathLst>
                <a:path extrusionOk="0" fill="none" h="20069" w="1779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99"/>
            <p:cNvSpPr/>
            <p:nvPr/>
          </p:nvSpPr>
          <p:spPr>
            <a:xfrm>
              <a:off x="4037075" y="1598950"/>
              <a:ext cx="299600" cy="228950"/>
            </a:xfrm>
            <a:custGeom>
              <a:rect b="b" l="l" r="r" t="t"/>
              <a:pathLst>
                <a:path extrusionOk="0" fill="none" h="9158" w="11984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" name="Google Shape;1309;p99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1310" name="Google Shape;1310;p99"/>
            <p:cNvSpPr/>
            <p:nvPr/>
          </p:nvSpPr>
          <p:spPr>
            <a:xfrm>
              <a:off x="4809750" y="17073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99"/>
            <p:cNvSpPr/>
            <p:nvPr/>
          </p:nvSpPr>
          <p:spPr>
            <a:xfrm>
              <a:off x="502407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99"/>
            <p:cNvSpPr/>
            <p:nvPr/>
          </p:nvSpPr>
          <p:spPr>
            <a:xfrm>
              <a:off x="4628900" y="1760300"/>
              <a:ext cx="403100" cy="177825"/>
            </a:xfrm>
            <a:custGeom>
              <a:rect b="b" l="l" r="r" t="t"/>
              <a:pathLst>
                <a:path extrusionOk="0" fill="none" h="7113" w="16124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99"/>
            <p:cNvSpPr/>
            <p:nvPr/>
          </p:nvSpPr>
          <p:spPr>
            <a:xfrm>
              <a:off x="459542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99"/>
            <p:cNvSpPr/>
            <p:nvPr/>
          </p:nvSpPr>
          <p:spPr>
            <a:xfrm>
              <a:off x="4667275" y="1951475"/>
              <a:ext cx="326375" cy="44475"/>
            </a:xfrm>
            <a:custGeom>
              <a:rect b="b" l="l" r="r" t="t"/>
              <a:pathLst>
                <a:path extrusionOk="0" fill="none" h="1779" w="13055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" name="Google Shape;1315;p99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1316" name="Google Shape;1316;p99"/>
            <p:cNvSpPr/>
            <p:nvPr/>
          </p:nvSpPr>
          <p:spPr>
            <a:xfrm>
              <a:off x="5396700" y="1939925"/>
              <a:ext cx="211900" cy="126650"/>
            </a:xfrm>
            <a:custGeom>
              <a:rect b="b" l="l" r="r" t="t"/>
              <a:pathLst>
                <a:path extrusionOk="0" fill="none" h="5066" w="8476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99"/>
            <p:cNvSpPr/>
            <p:nvPr/>
          </p:nvSpPr>
          <p:spPr>
            <a:xfrm>
              <a:off x="5290150" y="1636700"/>
              <a:ext cx="425025" cy="294100"/>
            </a:xfrm>
            <a:custGeom>
              <a:rect b="b" l="l" r="r" t="t"/>
              <a:pathLst>
                <a:path extrusionOk="0" fill="none" h="11764" w="17001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" name="Google Shape;1318;p99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1319" name="Google Shape;1319;p99"/>
            <p:cNvSpPr/>
            <p:nvPr/>
          </p:nvSpPr>
          <p:spPr>
            <a:xfrm>
              <a:off x="5961125" y="1678700"/>
              <a:ext cx="376925" cy="376925"/>
            </a:xfrm>
            <a:custGeom>
              <a:rect b="b" l="l" r="r" t="t"/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99"/>
            <p:cNvSpPr/>
            <p:nvPr/>
          </p:nvSpPr>
          <p:spPr>
            <a:xfrm>
              <a:off x="6009825" y="1727425"/>
              <a:ext cx="279500" cy="279500"/>
            </a:xfrm>
            <a:custGeom>
              <a:rect b="b" l="l" r="r" t="t"/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99"/>
            <p:cNvSpPr/>
            <p:nvPr/>
          </p:nvSpPr>
          <p:spPr>
            <a:xfrm>
              <a:off x="6107250" y="1824850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99"/>
            <p:cNvSpPr/>
            <p:nvPr/>
          </p:nvSpPr>
          <p:spPr>
            <a:xfrm>
              <a:off x="6058550" y="1776125"/>
              <a:ext cx="182075" cy="182075"/>
            </a:xfrm>
            <a:custGeom>
              <a:rect b="b" l="l" r="r" t="t"/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99"/>
            <p:cNvSpPr/>
            <p:nvPr/>
          </p:nvSpPr>
          <p:spPr>
            <a:xfrm>
              <a:off x="5971475" y="2001400"/>
              <a:ext cx="74925" cy="70675"/>
            </a:xfrm>
            <a:custGeom>
              <a:rect b="b" l="l" r="r" t="t"/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99"/>
            <p:cNvSpPr/>
            <p:nvPr/>
          </p:nvSpPr>
          <p:spPr>
            <a:xfrm>
              <a:off x="6253375" y="2001400"/>
              <a:ext cx="74325" cy="70675"/>
            </a:xfrm>
            <a:custGeom>
              <a:rect b="b" l="l" r="r" t="t"/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99"/>
            <p:cNvSpPr/>
            <p:nvPr/>
          </p:nvSpPr>
          <p:spPr>
            <a:xfrm>
              <a:off x="6137700" y="1623900"/>
              <a:ext cx="250875" cy="255150"/>
            </a:xfrm>
            <a:custGeom>
              <a:rect b="b" l="l" r="r" t="t"/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99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1327" name="Google Shape;1327;p99"/>
            <p:cNvSpPr/>
            <p:nvPr/>
          </p:nvSpPr>
          <p:spPr>
            <a:xfrm>
              <a:off x="6663775" y="1904000"/>
              <a:ext cx="117525" cy="163800"/>
            </a:xfrm>
            <a:custGeom>
              <a:rect b="b" l="l" r="r" t="t"/>
              <a:pathLst>
                <a:path extrusionOk="0" fill="none" h="6552" w="4701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99"/>
            <p:cNvSpPr/>
            <p:nvPr/>
          </p:nvSpPr>
          <p:spPr>
            <a:xfrm>
              <a:off x="7046125" y="1775525"/>
              <a:ext cx="29250" cy="99275"/>
            </a:xfrm>
            <a:custGeom>
              <a:rect b="b" l="l" r="r" t="t"/>
              <a:pathLst>
                <a:path extrusionOk="0" fill="none" h="3971" w="117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99"/>
            <p:cNvSpPr/>
            <p:nvPr/>
          </p:nvSpPr>
          <p:spPr>
            <a:xfrm>
              <a:off x="6618700" y="1751775"/>
              <a:ext cx="96850" cy="146750"/>
            </a:xfrm>
            <a:custGeom>
              <a:rect b="b" l="l" r="r" t="t"/>
              <a:pathLst>
                <a:path extrusionOk="0" fill="none" h="5870" w="3874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99"/>
            <p:cNvSpPr/>
            <p:nvPr/>
          </p:nvSpPr>
          <p:spPr>
            <a:xfrm>
              <a:off x="6721600" y="1660450"/>
              <a:ext cx="278900" cy="329425"/>
            </a:xfrm>
            <a:custGeom>
              <a:rect b="b" l="l" r="r" t="t"/>
              <a:pathLst>
                <a:path extrusionOk="0" fill="none" h="13177" w="11156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99"/>
            <p:cNvSpPr/>
            <p:nvPr/>
          </p:nvSpPr>
          <p:spPr>
            <a:xfrm>
              <a:off x="7006550" y="1635475"/>
              <a:ext cx="34750" cy="378750"/>
            </a:xfrm>
            <a:custGeom>
              <a:rect b="b" l="l" r="r" t="t"/>
              <a:pathLst>
                <a:path extrusionOk="0" fill="none" h="15150" w="139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" name="Google Shape;1332;p99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1333" name="Google Shape;1333;p99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9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9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99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99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9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9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9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99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1342" name="Google Shape;1342;p99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9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9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99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" name="Google Shape;1346;p99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1347" name="Google Shape;1347;p99"/>
            <p:cNvSpPr/>
            <p:nvPr/>
          </p:nvSpPr>
          <p:spPr>
            <a:xfrm>
              <a:off x="1951075" y="2333250"/>
              <a:ext cx="381200" cy="381175"/>
            </a:xfrm>
            <a:custGeom>
              <a:rect b="b" l="l" r="r" t="t"/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99"/>
            <p:cNvSpPr/>
            <p:nvPr/>
          </p:nvSpPr>
          <p:spPr>
            <a:xfrm>
              <a:off x="21976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99"/>
            <p:cNvSpPr/>
            <p:nvPr/>
          </p:nvSpPr>
          <p:spPr>
            <a:xfrm>
              <a:off x="20418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99"/>
            <p:cNvSpPr/>
            <p:nvPr/>
          </p:nvSpPr>
          <p:spPr>
            <a:xfrm>
              <a:off x="2041800" y="2584100"/>
              <a:ext cx="199750" cy="41425"/>
            </a:xfrm>
            <a:custGeom>
              <a:rect b="b" l="l" r="r" t="t"/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" name="Google Shape;1351;p99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1352" name="Google Shape;1352;p99"/>
            <p:cNvSpPr/>
            <p:nvPr/>
          </p:nvSpPr>
          <p:spPr>
            <a:xfrm>
              <a:off x="2623275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9"/>
            <p:cNvSpPr/>
            <p:nvPr/>
          </p:nvSpPr>
          <p:spPr>
            <a:xfrm>
              <a:off x="28698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99"/>
            <p:cNvSpPr/>
            <p:nvPr/>
          </p:nvSpPr>
          <p:spPr>
            <a:xfrm>
              <a:off x="27140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99"/>
            <p:cNvSpPr/>
            <p:nvPr/>
          </p:nvSpPr>
          <p:spPr>
            <a:xfrm>
              <a:off x="2810200" y="2595675"/>
              <a:ext cx="99875" cy="31075"/>
            </a:xfrm>
            <a:custGeom>
              <a:rect b="b" l="l" r="r" t="t"/>
              <a:pathLst>
                <a:path extrusionOk="0" fill="none" h="1243" w="3995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" name="Google Shape;1356;p99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1357" name="Google Shape;1357;p99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9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" name="Google Shape;1359;p9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1360" name="Google Shape;1360;p99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99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" name="Google Shape;1362;p99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1363" name="Google Shape;1363;p99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99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5" name="Google Shape;1365;p99"/>
          <p:cNvSpPr/>
          <p:nvPr/>
        </p:nvSpPr>
        <p:spPr>
          <a:xfrm>
            <a:off x="4317611" y="2080241"/>
            <a:ext cx="320378" cy="33777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6" name="Google Shape;1366;p99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1367" name="Google Shape;1367;p99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99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99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1370" name="Google Shape;1370;p99"/>
            <p:cNvSpPr/>
            <p:nvPr/>
          </p:nvSpPr>
          <p:spPr>
            <a:xfrm>
              <a:off x="732125" y="2958550"/>
              <a:ext cx="130325" cy="474950"/>
            </a:xfrm>
            <a:custGeom>
              <a:rect b="b" l="l" r="r" t="t"/>
              <a:pathLst>
                <a:path extrusionOk="0" fill="none" h="18998" w="5213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99"/>
            <p:cNvSpPr/>
            <p:nvPr/>
          </p:nvSpPr>
          <p:spPr>
            <a:xfrm>
              <a:off x="756475" y="3090675"/>
              <a:ext cx="81625" cy="318475"/>
            </a:xfrm>
            <a:custGeom>
              <a:rect b="b" l="l" r="r" t="t"/>
              <a:pathLst>
                <a:path extrusionOk="0" fill="none" h="12739" w="3265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9"/>
            <p:cNvSpPr/>
            <p:nvPr/>
          </p:nvSpPr>
          <p:spPr>
            <a:xfrm>
              <a:off x="802750" y="312905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99"/>
            <p:cNvSpPr/>
            <p:nvPr/>
          </p:nvSpPr>
          <p:spPr>
            <a:xfrm>
              <a:off x="802750" y="31625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99"/>
            <p:cNvSpPr/>
            <p:nvPr/>
          </p:nvSpPr>
          <p:spPr>
            <a:xfrm>
              <a:off x="802750" y="31960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9"/>
            <p:cNvSpPr/>
            <p:nvPr/>
          </p:nvSpPr>
          <p:spPr>
            <a:xfrm>
              <a:off x="802750" y="32295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9"/>
            <p:cNvSpPr/>
            <p:nvPr/>
          </p:nvSpPr>
          <p:spPr>
            <a:xfrm>
              <a:off x="802750" y="32630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9"/>
            <p:cNvSpPr/>
            <p:nvPr/>
          </p:nvSpPr>
          <p:spPr>
            <a:xfrm>
              <a:off x="802750" y="329647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99"/>
          <p:cNvSpPr/>
          <p:nvPr/>
        </p:nvSpPr>
        <p:spPr>
          <a:xfrm>
            <a:off x="1484913" y="2598660"/>
            <a:ext cx="335738" cy="430924"/>
          </a:xfrm>
          <a:custGeom>
            <a:rect b="b" l="l" r="r" t="t"/>
            <a:pathLst>
              <a:path extrusionOk="0" fill="none" h="20508" w="15978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99"/>
          <p:cNvSpPr/>
          <p:nvPr/>
        </p:nvSpPr>
        <p:spPr>
          <a:xfrm>
            <a:off x="963405" y="2598660"/>
            <a:ext cx="248746" cy="430924"/>
          </a:xfrm>
          <a:custGeom>
            <a:rect b="b" l="l" r="r" t="t"/>
            <a:pathLst>
              <a:path extrusionOk="0" fill="none" h="20508" w="11838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99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1381" name="Google Shape;1381;p99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9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3" name="Google Shape;1383;p99"/>
          <p:cNvSpPr/>
          <p:nvPr/>
        </p:nvSpPr>
        <p:spPr>
          <a:xfrm>
            <a:off x="3734681" y="2636022"/>
            <a:ext cx="356204" cy="356204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4" name="Google Shape;1384;p99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1385" name="Google Shape;1385;p99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9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99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1388" name="Google Shape;1388;p9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" name="Google Shape;1392;p99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1393" name="Google Shape;1393;p99"/>
            <p:cNvSpPr/>
            <p:nvPr/>
          </p:nvSpPr>
          <p:spPr>
            <a:xfrm>
              <a:off x="568950" y="3686775"/>
              <a:ext cx="472500" cy="362900"/>
            </a:xfrm>
            <a:custGeom>
              <a:rect b="b" l="l" r="r" t="t"/>
              <a:pathLst>
                <a:path extrusionOk="0" fill="none" h="14516" w="1890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9"/>
            <p:cNvSpPr/>
            <p:nvPr/>
          </p:nvSpPr>
          <p:spPr>
            <a:xfrm>
              <a:off x="645650" y="3820725"/>
              <a:ext cx="34125" cy="34125"/>
            </a:xfrm>
            <a:custGeom>
              <a:rect b="b" l="l" r="r" t="t"/>
              <a:pathLst>
                <a:path extrusionOk="0" fill="none" h="1365" w="1365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9"/>
            <p:cNvSpPr/>
            <p:nvPr/>
          </p:nvSpPr>
          <p:spPr>
            <a:xfrm>
              <a:off x="747950" y="3753750"/>
              <a:ext cx="85275" cy="12200"/>
            </a:xfrm>
            <a:custGeom>
              <a:rect b="b" l="l" r="r" t="t"/>
              <a:pathLst>
                <a:path extrusionOk="0" fill="none" h="488" w="3411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6" name="Google Shape;1396;p99"/>
          <p:cNvSpPr/>
          <p:nvPr/>
        </p:nvSpPr>
        <p:spPr>
          <a:xfrm>
            <a:off x="4907686" y="2619652"/>
            <a:ext cx="270221" cy="388962"/>
          </a:xfrm>
          <a:custGeom>
            <a:rect b="b" l="l" r="r" t="t"/>
            <a:pathLst>
              <a:path extrusionOk="0" fill="none" h="18511" w="1286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7" name="Google Shape;1397;p99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1398" name="Google Shape;1398;p99"/>
            <p:cNvSpPr/>
            <p:nvPr/>
          </p:nvSpPr>
          <p:spPr>
            <a:xfrm>
              <a:off x="1244800" y="3717225"/>
              <a:ext cx="449375" cy="302025"/>
            </a:xfrm>
            <a:custGeom>
              <a:rect b="b" l="l" r="r" t="t"/>
              <a:pathLst>
                <a:path extrusionOk="0" fill="none" h="12081" w="17975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9"/>
            <p:cNvSpPr/>
            <p:nvPr/>
          </p:nvSpPr>
          <p:spPr>
            <a:xfrm>
              <a:off x="1244800" y="379515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99"/>
            <p:cNvSpPr/>
            <p:nvPr/>
          </p:nvSpPr>
          <p:spPr>
            <a:xfrm>
              <a:off x="1244800" y="385300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99"/>
            <p:cNvSpPr/>
            <p:nvPr/>
          </p:nvSpPr>
          <p:spPr>
            <a:xfrm>
              <a:off x="1302625" y="3893800"/>
              <a:ext cx="161375" cy="25"/>
            </a:xfrm>
            <a:custGeom>
              <a:rect b="b" l="l" r="r" t="t"/>
              <a:pathLst>
                <a:path extrusionOk="0" fill="none" h="1" w="6455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9"/>
            <p:cNvSpPr/>
            <p:nvPr/>
          </p:nvSpPr>
          <p:spPr>
            <a:xfrm>
              <a:off x="1302625" y="3933975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99"/>
            <p:cNvSpPr/>
            <p:nvPr/>
          </p:nvSpPr>
          <p:spPr>
            <a:xfrm>
              <a:off x="1572975" y="3899875"/>
              <a:ext cx="62125" cy="40225"/>
            </a:xfrm>
            <a:custGeom>
              <a:rect b="b" l="l" r="r" t="t"/>
              <a:pathLst>
                <a:path extrusionOk="0" fill="none" h="1609" w="2485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" name="Google Shape;1404;p99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1405" name="Google Shape;1405;p99"/>
            <p:cNvSpPr/>
            <p:nvPr/>
          </p:nvSpPr>
          <p:spPr>
            <a:xfrm>
              <a:off x="22476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99"/>
            <p:cNvSpPr/>
            <p:nvPr/>
          </p:nvSpPr>
          <p:spPr>
            <a:xfrm>
              <a:off x="20351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99"/>
            <p:cNvSpPr/>
            <p:nvPr/>
          </p:nvSpPr>
          <p:spPr>
            <a:xfrm>
              <a:off x="1923075" y="3694075"/>
              <a:ext cx="437200" cy="280100"/>
            </a:xfrm>
            <a:custGeom>
              <a:rect b="b" l="l" r="r" t="t"/>
              <a:pathLst>
                <a:path extrusionOk="0" fill="none" h="11204" w="17488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99"/>
            <p:cNvSpPr/>
            <p:nvPr/>
          </p:nvSpPr>
          <p:spPr>
            <a:xfrm>
              <a:off x="2261000" y="3781750"/>
              <a:ext cx="48725" cy="108400"/>
            </a:xfrm>
            <a:custGeom>
              <a:rect b="b" l="l" r="r" t="t"/>
              <a:pathLst>
                <a:path extrusionOk="0" fill="none" h="4336" w="1949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99"/>
            <p:cNvSpPr/>
            <p:nvPr/>
          </p:nvSpPr>
          <p:spPr>
            <a:xfrm>
              <a:off x="2225675" y="3780550"/>
              <a:ext cx="32300" cy="113875"/>
            </a:xfrm>
            <a:custGeom>
              <a:rect b="b" l="l" r="r" t="t"/>
              <a:pathLst>
                <a:path extrusionOk="0" fill="none" h="4555" w="1292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99"/>
            <p:cNvSpPr/>
            <p:nvPr/>
          </p:nvSpPr>
          <p:spPr>
            <a:xfrm>
              <a:off x="2190375" y="3779325"/>
              <a:ext cx="15850" cy="119350"/>
            </a:xfrm>
            <a:custGeom>
              <a:rect b="b" l="l" r="r" t="t"/>
              <a:pathLst>
                <a:path extrusionOk="0" fill="none" h="4774" w="634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99"/>
            <p:cNvSpPr/>
            <p:nvPr/>
          </p:nvSpPr>
          <p:spPr>
            <a:xfrm>
              <a:off x="2154450" y="3777500"/>
              <a:ext cx="1250" cy="126050"/>
            </a:xfrm>
            <a:custGeom>
              <a:rect b="b" l="l" r="r" t="t"/>
              <a:pathLst>
                <a:path extrusionOk="0" fill="none" h="5042" w="5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99"/>
            <p:cNvSpPr/>
            <p:nvPr/>
          </p:nvSpPr>
          <p:spPr>
            <a:xfrm>
              <a:off x="2103300" y="3776275"/>
              <a:ext cx="17075" cy="131550"/>
            </a:xfrm>
            <a:custGeom>
              <a:rect b="b" l="l" r="r" t="t"/>
              <a:pathLst>
                <a:path extrusionOk="0" fill="none" h="5262" w="683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99"/>
            <p:cNvSpPr/>
            <p:nvPr/>
          </p:nvSpPr>
          <p:spPr>
            <a:xfrm>
              <a:off x="2051550" y="3775050"/>
              <a:ext cx="34125" cy="137025"/>
            </a:xfrm>
            <a:custGeom>
              <a:rect b="b" l="l" r="r" t="t"/>
              <a:pathLst>
                <a:path extrusionOk="0" fill="none" h="5481" w="1365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" name="Google Shape;1414;p99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1415" name="Google Shape;1415;p99"/>
            <p:cNvSpPr/>
            <p:nvPr/>
          </p:nvSpPr>
          <p:spPr>
            <a:xfrm>
              <a:off x="2599525" y="3688600"/>
              <a:ext cx="428675" cy="168675"/>
            </a:xfrm>
            <a:custGeom>
              <a:rect b="b" l="l" r="r" t="t"/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99"/>
            <p:cNvSpPr/>
            <p:nvPr/>
          </p:nvSpPr>
          <p:spPr>
            <a:xfrm>
              <a:off x="2792550" y="3862125"/>
              <a:ext cx="42650" cy="23775"/>
            </a:xfrm>
            <a:custGeom>
              <a:rect b="b" l="l" r="r" t="t"/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99"/>
            <p:cNvSpPr/>
            <p:nvPr/>
          </p:nvSpPr>
          <p:spPr>
            <a:xfrm>
              <a:off x="2599525" y="3852375"/>
              <a:ext cx="428675" cy="188175"/>
            </a:xfrm>
            <a:custGeom>
              <a:rect b="b" l="l" r="r" t="t"/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" name="Google Shape;1418;p99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1419" name="Google Shape;1419;p99"/>
            <p:cNvSpPr/>
            <p:nvPr/>
          </p:nvSpPr>
          <p:spPr>
            <a:xfrm>
              <a:off x="3292425" y="3680675"/>
              <a:ext cx="375100" cy="375100"/>
            </a:xfrm>
            <a:custGeom>
              <a:rect b="b" l="l" r="r" t="t"/>
              <a:pathLst>
                <a:path extrusionOk="0" fill="none" h="15004" w="15004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99"/>
            <p:cNvSpPr/>
            <p:nvPr/>
          </p:nvSpPr>
          <p:spPr>
            <a:xfrm>
              <a:off x="3504325" y="3664250"/>
              <a:ext cx="131525" cy="153450"/>
            </a:xfrm>
            <a:custGeom>
              <a:rect b="b" l="l" r="r" t="t"/>
              <a:pathLst>
                <a:path extrusionOk="0" fill="none" h="6138" w="5261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99"/>
            <p:cNvSpPr/>
            <p:nvPr/>
          </p:nvSpPr>
          <p:spPr>
            <a:xfrm>
              <a:off x="3501875" y="3749500"/>
              <a:ext cx="187575" cy="96825"/>
            </a:xfrm>
            <a:custGeom>
              <a:rect b="b" l="l" r="r" t="t"/>
              <a:pathLst>
                <a:path extrusionOk="0" fill="none" h="3873" w="7503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99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1423" name="Google Shape;1423;p99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99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99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99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99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" name="Google Shape;1428;p99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1429" name="Google Shape;1429;p99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99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" name="Google Shape;1431;p99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1432" name="Google Shape;1432;p99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99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99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99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99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99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99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" name="Google Shape;1439;p99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1440" name="Google Shape;1440;p99"/>
            <p:cNvSpPr/>
            <p:nvPr/>
          </p:nvSpPr>
          <p:spPr>
            <a:xfrm>
              <a:off x="5941025" y="3634400"/>
              <a:ext cx="467650" cy="467650"/>
            </a:xfrm>
            <a:custGeom>
              <a:rect b="b" l="l" r="r" t="t"/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99"/>
            <p:cNvSpPr/>
            <p:nvPr/>
          </p:nvSpPr>
          <p:spPr>
            <a:xfrm>
              <a:off x="6211975" y="3753150"/>
              <a:ext cx="19525" cy="18900"/>
            </a:xfrm>
            <a:custGeom>
              <a:rect b="b" l="l" r="r" t="t"/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99"/>
            <p:cNvSpPr/>
            <p:nvPr/>
          </p:nvSpPr>
          <p:spPr>
            <a:xfrm>
              <a:off x="5943475" y="3695900"/>
              <a:ext cx="177800" cy="351350"/>
            </a:xfrm>
            <a:custGeom>
              <a:rect b="b" l="l" r="r" t="t"/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99"/>
            <p:cNvSpPr/>
            <p:nvPr/>
          </p:nvSpPr>
          <p:spPr>
            <a:xfrm>
              <a:off x="6128575" y="3695900"/>
              <a:ext cx="86475" cy="47525"/>
            </a:xfrm>
            <a:custGeom>
              <a:rect b="b" l="l" r="r" t="t"/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99"/>
            <p:cNvSpPr/>
            <p:nvPr/>
          </p:nvSpPr>
          <p:spPr>
            <a:xfrm>
              <a:off x="6357500" y="3940075"/>
              <a:ext cx="18900" cy="34725"/>
            </a:xfrm>
            <a:custGeom>
              <a:rect b="b" l="l" r="r" t="t"/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99"/>
            <p:cNvSpPr/>
            <p:nvPr/>
          </p:nvSpPr>
          <p:spPr>
            <a:xfrm>
              <a:off x="6202850" y="3720875"/>
              <a:ext cx="204000" cy="278875"/>
            </a:xfrm>
            <a:custGeom>
              <a:rect b="b" l="l" r="r" t="t"/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" name="Google Shape;1446;p99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1447" name="Google Shape;1447;p99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99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99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1450" name="Google Shape;1450;p99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99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99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99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4" name="Google Shape;1454;p99"/>
          <p:cNvSpPr/>
          <p:nvPr/>
        </p:nvSpPr>
        <p:spPr>
          <a:xfrm>
            <a:off x="886643" y="3830523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99"/>
          <p:cNvSpPr/>
          <p:nvPr/>
        </p:nvSpPr>
        <p:spPr>
          <a:xfrm>
            <a:off x="3177366" y="3773703"/>
            <a:ext cx="340844" cy="340865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99"/>
          <p:cNvSpPr/>
          <p:nvPr/>
        </p:nvSpPr>
        <p:spPr>
          <a:xfrm>
            <a:off x="2612361" y="3795199"/>
            <a:ext cx="340844" cy="297873"/>
          </a:xfrm>
          <a:custGeom>
            <a:rect b="b" l="l" r="r" t="t"/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99"/>
          <p:cNvSpPr/>
          <p:nvPr/>
        </p:nvSpPr>
        <p:spPr>
          <a:xfrm>
            <a:off x="3740838" y="3772169"/>
            <a:ext cx="343912" cy="343933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8" name="Google Shape;1458;p99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1459" name="Google Shape;1459;p99"/>
            <p:cNvSpPr/>
            <p:nvPr/>
          </p:nvSpPr>
          <p:spPr>
            <a:xfrm>
              <a:off x="5652425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99"/>
            <p:cNvSpPr/>
            <p:nvPr/>
          </p:nvSpPr>
          <p:spPr>
            <a:xfrm>
              <a:off x="5287100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99"/>
            <p:cNvSpPr/>
            <p:nvPr/>
          </p:nvSpPr>
          <p:spPr>
            <a:xfrm>
              <a:off x="5268225" y="4341925"/>
              <a:ext cx="468850" cy="333075"/>
            </a:xfrm>
            <a:custGeom>
              <a:rect b="b" l="l" r="r" t="t"/>
              <a:pathLst>
                <a:path extrusionOk="0" fill="none" h="13323" w="18754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99"/>
            <p:cNvSpPr/>
            <p:nvPr/>
          </p:nvSpPr>
          <p:spPr>
            <a:xfrm>
              <a:off x="5351025" y="4375400"/>
              <a:ext cx="303250" cy="149825"/>
            </a:xfrm>
            <a:custGeom>
              <a:rect b="b" l="l" r="r" t="t"/>
              <a:pathLst>
                <a:path extrusionOk="0" fill="none" h="5993" w="1213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99"/>
            <p:cNvSpPr/>
            <p:nvPr/>
          </p:nvSpPr>
          <p:spPr>
            <a:xfrm>
              <a:off x="532667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99"/>
            <p:cNvSpPr/>
            <p:nvPr/>
          </p:nvSpPr>
          <p:spPr>
            <a:xfrm>
              <a:off x="5447225" y="4615925"/>
              <a:ext cx="110850" cy="25"/>
            </a:xfrm>
            <a:custGeom>
              <a:rect b="b" l="l" r="r" t="t"/>
              <a:pathLst>
                <a:path extrusionOk="0" fill="none" h="1" w="4434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99"/>
            <p:cNvSpPr/>
            <p:nvPr/>
          </p:nvSpPr>
          <p:spPr>
            <a:xfrm>
              <a:off x="5439925" y="4589125"/>
              <a:ext cx="125450" cy="25"/>
            </a:xfrm>
            <a:custGeom>
              <a:rect b="b" l="l" r="r" t="t"/>
              <a:pathLst>
                <a:path extrusionOk="0" fill="none" h="1" w="5018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99"/>
            <p:cNvSpPr/>
            <p:nvPr/>
          </p:nvSpPr>
          <p:spPr>
            <a:xfrm>
              <a:off x="559762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99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468" name="Google Shape;1468;p99"/>
            <p:cNvSpPr/>
            <p:nvPr/>
          </p:nvSpPr>
          <p:spPr>
            <a:xfrm>
              <a:off x="5964175" y="4329750"/>
              <a:ext cx="421350" cy="421350"/>
            </a:xfrm>
            <a:custGeom>
              <a:rect b="b" l="l" r="r" t="t"/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99"/>
            <p:cNvSpPr/>
            <p:nvPr/>
          </p:nvSpPr>
          <p:spPr>
            <a:xfrm>
              <a:off x="6322800" y="4360800"/>
              <a:ext cx="31675" cy="30475"/>
            </a:xfrm>
            <a:custGeom>
              <a:rect b="b" l="l" r="r" t="t"/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99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471" name="Google Shape;1471;p99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99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99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99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99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99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" name="Google Shape;1477;p99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478" name="Google Shape;1478;p99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99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99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99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99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99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99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99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486" name="Google Shape;1486;p99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99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99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99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490" name="Google Shape;1490;p99"/>
            <p:cNvSpPr/>
            <p:nvPr/>
          </p:nvSpPr>
          <p:spPr>
            <a:xfrm>
              <a:off x="3236425" y="5309425"/>
              <a:ext cx="499300" cy="108400"/>
            </a:xfrm>
            <a:custGeom>
              <a:rect b="b" l="l" r="r" t="t"/>
              <a:pathLst>
                <a:path extrusionOk="0" fill="none" h="4336" w="19972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99"/>
            <p:cNvSpPr/>
            <p:nvPr/>
          </p:nvSpPr>
          <p:spPr>
            <a:xfrm>
              <a:off x="3294875" y="5330725"/>
              <a:ext cx="382400" cy="25"/>
            </a:xfrm>
            <a:custGeom>
              <a:rect b="b" l="l" r="r" t="t"/>
              <a:pathLst>
                <a:path extrusionOk="0" fill="none" h="1" w="15296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99"/>
            <p:cNvSpPr/>
            <p:nvPr/>
          </p:nvSpPr>
          <p:spPr>
            <a:xfrm>
              <a:off x="3280250" y="5162675"/>
              <a:ext cx="411625" cy="140075"/>
            </a:xfrm>
            <a:custGeom>
              <a:rect b="b" l="l" r="r" t="t"/>
              <a:pathLst>
                <a:path extrusionOk="0" fill="none" h="5603" w="16465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99"/>
            <p:cNvSpPr/>
            <p:nvPr/>
          </p:nvSpPr>
          <p:spPr>
            <a:xfrm>
              <a:off x="34714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99"/>
            <p:cNvSpPr/>
            <p:nvPr/>
          </p:nvSpPr>
          <p:spPr>
            <a:xfrm>
              <a:off x="342760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99"/>
            <p:cNvSpPr/>
            <p:nvPr/>
          </p:nvSpPr>
          <p:spPr>
            <a:xfrm>
              <a:off x="3515275" y="5001950"/>
              <a:ext cx="16475" cy="114475"/>
            </a:xfrm>
            <a:custGeom>
              <a:rect b="b" l="l" r="r" t="t"/>
              <a:pathLst>
                <a:path extrusionOk="0" fill="none" h="4579" w="659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6" name="Google Shape;1496;p99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497" name="Google Shape;1497;p99"/>
            <p:cNvSpPr/>
            <p:nvPr/>
          </p:nvSpPr>
          <p:spPr>
            <a:xfrm>
              <a:off x="4168000" y="4980625"/>
              <a:ext cx="85875" cy="102325"/>
            </a:xfrm>
            <a:custGeom>
              <a:rect b="b" l="l" r="r" t="t"/>
              <a:pathLst>
                <a:path extrusionOk="0" fill="none" h="4093" w="3435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99"/>
            <p:cNvSpPr/>
            <p:nvPr/>
          </p:nvSpPr>
          <p:spPr>
            <a:xfrm>
              <a:off x="3968275" y="5043350"/>
              <a:ext cx="379975" cy="389700"/>
            </a:xfrm>
            <a:custGeom>
              <a:rect b="b" l="l" r="r" t="t"/>
              <a:pathLst>
                <a:path extrusionOk="0" fill="none" h="15588" w="15199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99"/>
            <p:cNvSpPr/>
            <p:nvPr/>
          </p:nvSpPr>
          <p:spPr>
            <a:xfrm>
              <a:off x="4031000" y="5150500"/>
              <a:ext cx="54200" cy="61525"/>
            </a:xfrm>
            <a:custGeom>
              <a:rect b="b" l="l" r="r" t="t"/>
              <a:pathLst>
                <a:path extrusionOk="0" fill="none" h="2461" w="2168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" name="Google Shape;1500;p99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501" name="Google Shape;1501;p99"/>
            <p:cNvSpPr/>
            <p:nvPr/>
          </p:nvSpPr>
          <p:spPr>
            <a:xfrm>
              <a:off x="6104200" y="5081700"/>
              <a:ext cx="314825" cy="215575"/>
            </a:xfrm>
            <a:custGeom>
              <a:rect b="b" l="l" r="r" t="t"/>
              <a:pathLst>
                <a:path extrusionOk="0" fill="none" h="8623" w="12593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99"/>
            <p:cNvSpPr/>
            <p:nvPr/>
          </p:nvSpPr>
          <p:spPr>
            <a:xfrm>
              <a:off x="5937975" y="5210175"/>
              <a:ext cx="333700" cy="133375"/>
            </a:xfrm>
            <a:custGeom>
              <a:rect b="b" l="l" r="r" t="t"/>
              <a:pathLst>
                <a:path extrusionOk="0" fill="none" h="5335" w="13348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99"/>
            <p:cNvSpPr/>
            <p:nvPr/>
          </p:nvSpPr>
          <p:spPr>
            <a:xfrm>
              <a:off x="6352025" y="5109100"/>
              <a:ext cx="19500" cy="18900"/>
            </a:xfrm>
            <a:custGeom>
              <a:rect b="b" l="l" r="r" t="t"/>
              <a:pathLst>
                <a:path extrusionOk="0" h="756" w="78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99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505" name="Google Shape;1505;p99"/>
            <p:cNvSpPr/>
            <p:nvPr/>
          </p:nvSpPr>
          <p:spPr>
            <a:xfrm>
              <a:off x="6731950" y="5031175"/>
              <a:ext cx="105375" cy="147375"/>
            </a:xfrm>
            <a:custGeom>
              <a:rect b="b" l="l" r="r" t="t"/>
              <a:pathLst>
                <a:path extrusionOk="0" fill="none" h="5895" w="4215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99"/>
            <p:cNvSpPr/>
            <p:nvPr/>
          </p:nvSpPr>
          <p:spPr>
            <a:xfrm>
              <a:off x="6673500" y="5146850"/>
              <a:ext cx="84050" cy="116925"/>
            </a:xfrm>
            <a:custGeom>
              <a:rect b="b" l="l" r="r" t="t"/>
              <a:pathLst>
                <a:path extrusionOk="0" fill="none" h="4677" w="3362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99"/>
            <p:cNvSpPr/>
            <p:nvPr/>
          </p:nvSpPr>
          <p:spPr>
            <a:xfrm>
              <a:off x="6859225" y="5033600"/>
              <a:ext cx="105350" cy="144950"/>
            </a:xfrm>
            <a:custGeom>
              <a:rect b="b" l="l" r="r" t="t"/>
              <a:pathLst>
                <a:path extrusionOk="0" fill="none" h="5798" w="4214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99"/>
            <p:cNvSpPr/>
            <p:nvPr/>
          </p:nvSpPr>
          <p:spPr>
            <a:xfrm>
              <a:off x="6931675" y="5150500"/>
              <a:ext cx="87075" cy="115725"/>
            </a:xfrm>
            <a:custGeom>
              <a:rect b="b" l="l" r="r" t="t"/>
              <a:pathLst>
                <a:path extrusionOk="0" fill="none" h="4629" w="3483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99"/>
            <p:cNvSpPr/>
            <p:nvPr/>
          </p:nvSpPr>
          <p:spPr>
            <a:xfrm>
              <a:off x="6715525" y="5180350"/>
              <a:ext cx="263050" cy="247825"/>
            </a:xfrm>
            <a:custGeom>
              <a:rect b="b" l="l" r="r" t="t"/>
              <a:pathLst>
                <a:path extrusionOk="0" fill="none" h="9913" w="10522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0" name="Google Shape;1510;p99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511" name="Google Shape;1511;p99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99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99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99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99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99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99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99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99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99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99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99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99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99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99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99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99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99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99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99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99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99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99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99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99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99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99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" name="Google Shape;1538;p99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539" name="Google Shape;1539;p99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99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99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99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99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99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99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99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99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99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99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99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99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99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99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99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99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99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99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99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99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99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99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99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563" name="Google Shape;1563;p99"/>
            <p:cNvSpPr/>
            <p:nvPr/>
          </p:nvSpPr>
          <p:spPr>
            <a:xfrm>
              <a:off x="5973900" y="337975"/>
              <a:ext cx="401900" cy="67000"/>
            </a:xfrm>
            <a:custGeom>
              <a:rect b="b" l="l" r="r" t="t"/>
              <a:pathLst>
                <a:path extrusionOk="0" fill="none" h="2680" w="16076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99"/>
            <p:cNvSpPr/>
            <p:nvPr/>
          </p:nvSpPr>
          <p:spPr>
            <a:xfrm>
              <a:off x="6024450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99"/>
            <p:cNvSpPr/>
            <p:nvPr/>
          </p:nvSpPr>
          <p:spPr>
            <a:xfrm>
              <a:off x="6280175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99"/>
            <p:cNvSpPr/>
            <p:nvPr/>
          </p:nvSpPr>
          <p:spPr>
            <a:xfrm>
              <a:off x="5973900" y="667375"/>
              <a:ext cx="401900" cy="31675"/>
            </a:xfrm>
            <a:custGeom>
              <a:rect b="b" l="l" r="r" t="t"/>
              <a:pathLst>
                <a:path extrusionOk="0" fill="none" h="1267" w="1607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99"/>
            <p:cNvSpPr/>
            <p:nvPr/>
          </p:nvSpPr>
          <p:spPr>
            <a:xfrm>
              <a:off x="6302700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99"/>
            <p:cNvSpPr/>
            <p:nvPr/>
          </p:nvSpPr>
          <p:spPr>
            <a:xfrm>
              <a:off x="6046975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99"/>
            <p:cNvSpPr/>
            <p:nvPr/>
          </p:nvSpPr>
          <p:spPr>
            <a:xfrm>
              <a:off x="5973900" y="407375"/>
              <a:ext cx="401900" cy="272200"/>
            </a:xfrm>
            <a:custGeom>
              <a:rect b="b" l="l" r="r" t="t"/>
              <a:pathLst>
                <a:path extrusionOk="0" fill="none" h="10888" w="16076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99"/>
            <p:cNvSpPr/>
            <p:nvPr/>
          </p:nvSpPr>
          <p:spPr>
            <a:xfrm>
              <a:off x="6024450" y="456100"/>
              <a:ext cx="300800" cy="175375"/>
            </a:xfrm>
            <a:custGeom>
              <a:rect b="b" l="l" r="r" t="t"/>
              <a:pathLst>
                <a:path extrusionOk="0" fill="none" h="7015" w="12032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99"/>
            <p:cNvSpPr/>
            <p:nvPr/>
          </p:nvSpPr>
          <p:spPr>
            <a:xfrm>
              <a:off x="6024450" y="57300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99"/>
            <p:cNvSpPr/>
            <p:nvPr/>
          </p:nvSpPr>
          <p:spPr>
            <a:xfrm>
              <a:off x="6024450" y="51455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99"/>
            <p:cNvSpPr/>
            <p:nvPr/>
          </p:nvSpPr>
          <p:spPr>
            <a:xfrm>
              <a:off x="626495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99"/>
            <p:cNvSpPr/>
            <p:nvPr/>
          </p:nvSpPr>
          <p:spPr>
            <a:xfrm>
              <a:off x="620467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99"/>
            <p:cNvSpPr/>
            <p:nvPr/>
          </p:nvSpPr>
          <p:spPr>
            <a:xfrm>
              <a:off x="614500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99"/>
            <p:cNvSpPr/>
            <p:nvPr/>
          </p:nvSpPr>
          <p:spPr>
            <a:xfrm>
              <a:off x="608472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" name="Google Shape;1577;p99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578" name="Google Shape;1578;p99"/>
            <p:cNvSpPr/>
            <p:nvPr/>
          </p:nvSpPr>
          <p:spPr>
            <a:xfrm>
              <a:off x="12685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99"/>
            <p:cNvSpPr/>
            <p:nvPr/>
          </p:nvSpPr>
          <p:spPr>
            <a:xfrm>
              <a:off x="12989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99"/>
            <p:cNvSpPr/>
            <p:nvPr/>
          </p:nvSpPr>
          <p:spPr>
            <a:xfrm>
              <a:off x="15924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" name="Google Shape;1581;p99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582" name="Google Shape;1582;p99"/>
            <p:cNvSpPr/>
            <p:nvPr/>
          </p:nvSpPr>
          <p:spPr>
            <a:xfrm>
              <a:off x="6847025" y="1209875"/>
              <a:ext cx="60325" cy="200950"/>
            </a:xfrm>
            <a:custGeom>
              <a:rect b="b" l="l" r="r" t="t"/>
              <a:pathLst>
                <a:path extrusionOk="0" fill="none" h="8038" w="2413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99"/>
            <p:cNvSpPr/>
            <p:nvPr/>
          </p:nvSpPr>
          <p:spPr>
            <a:xfrm>
              <a:off x="6605925" y="971800"/>
              <a:ext cx="482250" cy="228350"/>
            </a:xfrm>
            <a:custGeom>
              <a:rect b="b" l="l" r="r" t="t"/>
              <a:pathLst>
                <a:path extrusionOk="0" fill="none" h="9134" w="1929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99"/>
            <p:cNvSpPr/>
            <p:nvPr/>
          </p:nvSpPr>
          <p:spPr>
            <a:xfrm>
              <a:off x="6847025" y="948050"/>
              <a:ext cx="25" cy="23775"/>
            </a:xfrm>
            <a:custGeom>
              <a:rect b="b" l="l" r="r" t="t"/>
              <a:pathLst>
                <a:path extrusionOk="0" fill="none" h="951" w="1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99"/>
            <p:cNvSpPr/>
            <p:nvPr/>
          </p:nvSpPr>
          <p:spPr>
            <a:xfrm>
              <a:off x="6847025" y="1001025"/>
              <a:ext cx="25" cy="183900"/>
            </a:xfrm>
            <a:custGeom>
              <a:rect b="b" l="l" r="r" t="t"/>
              <a:pathLst>
                <a:path extrusionOk="0" fill="none" h="7356" w="1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99"/>
            <p:cNvSpPr/>
            <p:nvPr/>
          </p:nvSpPr>
          <p:spPr>
            <a:xfrm>
              <a:off x="6872000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99"/>
            <p:cNvSpPr/>
            <p:nvPr/>
          </p:nvSpPr>
          <p:spPr>
            <a:xfrm>
              <a:off x="6736825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99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589" name="Google Shape;1589;p9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9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9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9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9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9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9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9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" name="Google Shape;1597;p99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598" name="Google Shape;1598;p99"/>
            <p:cNvSpPr/>
            <p:nvPr/>
          </p:nvSpPr>
          <p:spPr>
            <a:xfrm>
              <a:off x="3269900" y="3064500"/>
              <a:ext cx="432325" cy="263075"/>
            </a:xfrm>
            <a:custGeom>
              <a:rect b="b" l="l" r="r" t="t"/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99"/>
            <p:cNvSpPr/>
            <p:nvPr/>
          </p:nvSpPr>
          <p:spPr>
            <a:xfrm>
              <a:off x="3445875" y="3155825"/>
              <a:ext cx="80400" cy="80400"/>
            </a:xfrm>
            <a:custGeom>
              <a:rect b="b" l="l" r="r" t="t"/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99"/>
            <p:cNvSpPr/>
            <p:nvPr/>
          </p:nvSpPr>
          <p:spPr>
            <a:xfrm>
              <a:off x="3381925" y="3091900"/>
              <a:ext cx="208275" cy="208275"/>
            </a:xfrm>
            <a:custGeom>
              <a:rect b="b" l="l" r="r" t="t"/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99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602" name="Google Shape;1602;p99"/>
            <p:cNvSpPr/>
            <p:nvPr/>
          </p:nvSpPr>
          <p:spPr>
            <a:xfrm>
              <a:off x="6689325" y="2984125"/>
              <a:ext cx="315425" cy="77975"/>
            </a:xfrm>
            <a:custGeom>
              <a:rect b="b" l="l" r="r" t="t"/>
              <a:pathLst>
                <a:path extrusionOk="0" fill="none" h="3119" w="12617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99"/>
            <p:cNvSpPr/>
            <p:nvPr/>
          </p:nvSpPr>
          <p:spPr>
            <a:xfrm>
              <a:off x="6702125" y="3069375"/>
              <a:ext cx="289850" cy="358050"/>
            </a:xfrm>
            <a:custGeom>
              <a:rect b="b" l="l" r="r" t="t"/>
              <a:pathLst>
                <a:path extrusionOk="0" fill="none" h="14322" w="11594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99"/>
            <p:cNvSpPr/>
            <p:nvPr/>
          </p:nvSpPr>
          <p:spPr>
            <a:xfrm>
              <a:off x="67611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99"/>
            <p:cNvSpPr/>
            <p:nvPr/>
          </p:nvSpPr>
          <p:spPr>
            <a:xfrm>
              <a:off x="684702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99"/>
            <p:cNvSpPr/>
            <p:nvPr/>
          </p:nvSpPr>
          <p:spPr>
            <a:xfrm>
              <a:off x="69328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99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608" name="Google Shape;1608;p99"/>
            <p:cNvSpPr/>
            <p:nvPr/>
          </p:nvSpPr>
          <p:spPr>
            <a:xfrm>
              <a:off x="2178800" y="4519725"/>
              <a:ext cx="114500" cy="114475"/>
            </a:xfrm>
            <a:custGeom>
              <a:rect b="b" l="l" r="r" t="t"/>
              <a:pathLst>
                <a:path extrusionOk="0" fill="none" h="4579" w="458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99"/>
            <p:cNvSpPr/>
            <p:nvPr/>
          </p:nvSpPr>
          <p:spPr>
            <a:xfrm>
              <a:off x="1988225" y="45392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99"/>
            <p:cNvSpPr/>
            <p:nvPr/>
          </p:nvSpPr>
          <p:spPr>
            <a:xfrm>
              <a:off x="2042425" y="4286525"/>
              <a:ext cx="239300" cy="236250"/>
            </a:xfrm>
            <a:custGeom>
              <a:rect b="b" l="l" r="r" t="t"/>
              <a:pathLst>
                <a:path extrusionOk="0" fill="none" h="9450" w="9572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99"/>
            <p:cNvSpPr/>
            <p:nvPr/>
          </p:nvSpPr>
          <p:spPr>
            <a:xfrm>
              <a:off x="2161750" y="4522750"/>
              <a:ext cx="25" cy="256975"/>
            </a:xfrm>
            <a:custGeom>
              <a:rect b="b" l="l" r="r" t="t"/>
              <a:pathLst>
                <a:path extrusionOk="0" fill="none" h="10279" w="1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99"/>
            <p:cNvSpPr/>
            <p:nvPr/>
          </p:nvSpPr>
          <p:spPr>
            <a:xfrm>
              <a:off x="2133750" y="4377850"/>
              <a:ext cx="56050" cy="56025"/>
            </a:xfrm>
            <a:custGeom>
              <a:rect b="b" l="l" r="r" t="t"/>
              <a:pathLst>
                <a:path extrusionOk="0" fill="none" h="2241" w="2242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99"/>
            <p:cNvSpPr/>
            <p:nvPr/>
          </p:nvSpPr>
          <p:spPr>
            <a:xfrm>
              <a:off x="2038150" y="45891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99"/>
            <p:cNvSpPr/>
            <p:nvPr/>
          </p:nvSpPr>
          <p:spPr>
            <a:xfrm>
              <a:off x="2194025" y="4564150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" name="Google Shape;1615;p99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616" name="Google Shape;1616;p99"/>
            <p:cNvSpPr/>
            <p:nvPr/>
          </p:nvSpPr>
          <p:spPr>
            <a:xfrm>
              <a:off x="2635450" y="4653050"/>
              <a:ext cx="368400" cy="134600"/>
            </a:xfrm>
            <a:custGeom>
              <a:rect b="b" l="l" r="r" t="t"/>
              <a:pathLst>
                <a:path extrusionOk="0" fill="none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99"/>
            <p:cNvSpPr/>
            <p:nvPr/>
          </p:nvSpPr>
          <p:spPr>
            <a:xfrm>
              <a:off x="2819350" y="4321225"/>
              <a:ext cx="25" cy="347075"/>
            </a:xfrm>
            <a:custGeom>
              <a:rect b="b" l="l" r="r" t="t"/>
              <a:pathLst>
                <a:path extrusionOk="0" fill="none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99"/>
            <p:cNvSpPr/>
            <p:nvPr/>
          </p:nvSpPr>
          <p:spPr>
            <a:xfrm>
              <a:off x="2835175" y="4328525"/>
              <a:ext cx="114475" cy="114500"/>
            </a:xfrm>
            <a:custGeom>
              <a:rect b="b" l="l" r="r" t="t"/>
              <a:pathLst>
                <a:path extrusionOk="0" fill="none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99"/>
            <p:cNvSpPr/>
            <p:nvPr/>
          </p:nvSpPr>
          <p:spPr>
            <a:xfrm>
              <a:off x="2850400" y="4372975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99"/>
            <p:cNvSpPr/>
            <p:nvPr/>
          </p:nvSpPr>
          <p:spPr>
            <a:xfrm>
              <a:off x="2646425" y="44296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99"/>
            <p:cNvSpPr/>
            <p:nvPr/>
          </p:nvSpPr>
          <p:spPr>
            <a:xfrm>
              <a:off x="2696350" y="44795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2" name="Google Shape;1622;p99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623" name="Google Shape;1623;p99"/>
            <p:cNvSpPr/>
            <p:nvPr/>
          </p:nvSpPr>
          <p:spPr>
            <a:xfrm>
              <a:off x="6643075" y="4698125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99"/>
            <p:cNvSpPr/>
            <p:nvPr/>
          </p:nvSpPr>
          <p:spPr>
            <a:xfrm>
              <a:off x="6643075" y="472735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99"/>
            <p:cNvSpPr/>
            <p:nvPr/>
          </p:nvSpPr>
          <p:spPr>
            <a:xfrm>
              <a:off x="6643075" y="475170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99"/>
            <p:cNvSpPr/>
            <p:nvPr/>
          </p:nvSpPr>
          <p:spPr>
            <a:xfrm>
              <a:off x="6672900" y="4309650"/>
              <a:ext cx="348900" cy="376300"/>
            </a:xfrm>
            <a:custGeom>
              <a:rect b="b" l="l" r="r" t="t"/>
              <a:pathLst>
                <a:path extrusionOk="0" fill="none" h="15052" w="13956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99"/>
            <p:cNvSpPr/>
            <p:nvPr/>
          </p:nvSpPr>
          <p:spPr>
            <a:xfrm>
              <a:off x="6805625" y="4452725"/>
              <a:ext cx="15850" cy="28050"/>
            </a:xfrm>
            <a:custGeom>
              <a:rect b="b" l="l" r="r" t="t"/>
              <a:pathLst>
                <a:path extrusionOk="0" fill="none" h="1122" w="634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99"/>
            <p:cNvSpPr/>
            <p:nvPr/>
          </p:nvSpPr>
          <p:spPr>
            <a:xfrm>
              <a:off x="6872600" y="4452725"/>
              <a:ext cx="15875" cy="28050"/>
            </a:xfrm>
            <a:custGeom>
              <a:rect b="b" l="l" r="r" t="t"/>
              <a:pathLst>
                <a:path extrusionOk="0" fill="none" h="1122" w="635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99"/>
            <p:cNvSpPr/>
            <p:nvPr/>
          </p:nvSpPr>
          <p:spPr>
            <a:xfrm>
              <a:off x="6709425" y="4414975"/>
              <a:ext cx="275250" cy="54825"/>
            </a:xfrm>
            <a:custGeom>
              <a:rect b="b" l="l" r="r" t="t"/>
              <a:pathLst>
                <a:path extrusionOk="0" fill="none" h="2193" w="1101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99"/>
            <p:cNvSpPr/>
            <p:nvPr/>
          </p:nvSpPr>
          <p:spPr>
            <a:xfrm>
              <a:off x="6733175" y="4382725"/>
              <a:ext cx="227750" cy="37150"/>
            </a:xfrm>
            <a:custGeom>
              <a:rect b="b" l="l" r="r" t="t"/>
              <a:pathLst>
                <a:path extrusionOk="0" fill="none" h="1486" w="911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99"/>
            <p:cNvSpPr/>
            <p:nvPr/>
          </p:nvSpPr>
          <p:spPr>
            <a:xfrm>
              <a:off x="6847025" y="4414975"/>
              <a:ext cx="25" cy="145550"/>
            </a:xfrm>
            <a:custGeom>
              <a:rect b="b" l="l" r="r" t="t"/>
              <a:pathLst>
                <a:path extrusionOk="0" fill="none" h="5822" w="1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2" name="Google Shape;1632;p99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633" name="Google Shape;1633;p99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99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99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99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99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99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99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99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99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99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99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4" name="Google Shape;1644;p99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645" name="Google Shape;1645;p99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99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99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99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99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99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651" name="Google Shape;1651;p99"/>
            <p:cNvSpPr/>
            <p:nvPr/>
          </p:nvSpPr>
          <p:spPr>
            <a:xfrm>
              <a:off x="632875" y="5077450"/>
              <a:ext cx="272200" cy="185725"/>
            </a:xfrm>
            <a:custGeom>
              <a:rect b="b" l="l" r="r" t="t"/>
              <a:pathLst>
                <a:path extrusionOk="0" fill="none" h="7429" w="10888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99"/>
            <p:cNvSpPr/>
            <p:nvPr/>
          </p:nvSpPr>
          <p:spPr>
            <a:xfrm>
              <a:off x="886175" y="5071350"/>
              <a:ext cx="74300" cy="191825"/>
            </a:xfrm>
            <a:custGeom>
              <a:rect b="b" l="l" r="r" t="t"/>
              <a:pathLst>
                <a:path extrusionOk="0" fill="none" h="7673" w="2972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99"/>
            <p:cNvSpPr/>
            <p:nvPr/>
          </p:nvSpPr>
          <p:spPr>
            <a:xfrm>
              <a:off x="531800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99"/>
            <p:cNvSpPr/>
            <p:nvPr/>
          </p:nvSpPr>
          <p:spPr>
            <a:xfrm>
              <a:off x="859375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99"/>
            <p:cNvSpPr/>
            <p:nvPr/>
          </p:nvSpPr>
          <p:spPr>
            <a:xfrm>
              <a:off x="676100" y="5071350"/>
              <a:ext cx="86500" cy="7325"/>
            </a:xfrm>
            <a:custGeom>
              <a:rect b="b" l="l" r="r" t="t"/>
              <a:pathLst>
                <a:path extrusionOk="0" fill="none" h="293" w="346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99"/>
            <p:cNvSpPr/>
            <p:nvPr/>
          </p:nvSpPr>
          <p:spPr>
            <a:xfrm>
              <a:off x="941575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99"/>
            <p:cNvSpPr/>
            <p:nvPr/>
          </p:nvSpPr>
          <p:spPr>
            <a:xfrm>
              <a:off x="614600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8" name="Google Shape;1658;p99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659" name="Google Shape;1659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99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662" name="Google Shape;1662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99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665" name="Google Shape;1665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7" name="Google Shape;1667;p99"/>
          <p:cNvSpPr/>
          <p:nvPr/>
        </p:nvSpPr>
        <p:spPr>
          <a:xfrm>
            <a:off x="7436055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99"/>
          <p:cNvSpPr/>
          <p:nvPr/>
        </p:nvSpPr>
        <p:spPr>
          <a:xfrm>
            <a:off x="6552218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99"/>
          <p:cNvSpPr/>
          <p:nvPr/>
        </p:nvSpPr>
        <p:spPr>
          <a:xfrm>
            <a:off x="6837753" y="3097315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9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1" name="Google Shape;1671;p99"/>
          <p:cNvSpPr txBox="1"/>
          <p:nvPr>
            <p:ph idx="4294967295" type="body"/>
          </p:nvPr>
        </p:nvSpPr>
        <p:spPr>
          <a:xfrm>
            <a:off x="6248575" y="4223575"/>
            <a:ext cx="16494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1"/>
                </a:solidFill>
              </a:rPr>
              <a:t>Find more icons at </a:t>
            </a:r>
            <a:r>
              <a:rPr lang="en" sz="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900">
              <a:solidFill>
                <a:schemeClr val="accent1"/>
              </a:solidFill>
            </a:endParaRPr>
          </a:p>
        </p:txBody>
      </p:sp>
      <p:sp>
        <p:nvSpPr>
          <p:cNvPr id="1672" name="Google Shape;1672;p99"/>
          <p:cNvSpPr txBox="1"/>
          <p:nvPr>
            <p:ph idx="4294967295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Resize them without losing quality.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Change fill color and opacity.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7" name="Google Shape;1677;p10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678" name="Google Shape;1678;p100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100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100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100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100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100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4" name="Google Shape;1684;p10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685" name="Google Shape;1685;p100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100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100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100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9" name="Google Shape;1689;p10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690" name="Google Shape;1690;p100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100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100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3" name="Google Shape;1693;p10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694" name="Google Shape;1694;p100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100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100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100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100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9" name="Google Shape;1699;p10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700" name="Google Shape;1700;p100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100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100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3" name="Google Shape;1703;p10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704" name="Google Shape;1704;p100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100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100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100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8" name="Google Shape;1708;p10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709" name="Google Shape;1709;p100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100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100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100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100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4" name="Google Shape;1714;p10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715" name="Google Shape;1715;p100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100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100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100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100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100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1" name="Google Shape;1721;p10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722" name="Google Shape;1722;p100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100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4" name="Google Shape;1724;p10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725" name="Google Shape;1725;p100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100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100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8" name="Google Shape;1728;p10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729" name="Google Shape;1729;p100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100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100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100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100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100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5" name="Google Shape;1735;p10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736" name="Google Shape;1736;p100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100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100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100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100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1" name="Google Shape;1741;p10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742" name="Google Shape;1742;p10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10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10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5" name="Google Shape;1745;p10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746" name="Google Shape;1746;p10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747" name="Google Shape;1747;p10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8" name="Google Shape;1748;p10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9" name="Google Shape;1749;p10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0" name="Google Shape;1750;p10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1" name="Google Shape;1751;p10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2" name="Google Shape;1752;p10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3" name="Google Shape;1753;p10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4" name="Google Shape;1754;p10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1755;p10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1756;p10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57" name="Google Shape;1757;p100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100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100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100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100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100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3" name="Google Shape;1763;p10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764" name="Google Shape;1764;p100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100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100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100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8" name="Google Shape;1768;p10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769" name="Google Shape;1769;p100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100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100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100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100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4" name="Google Shape;1774;p10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775" name="Google Shape;1775;p100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100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100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100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100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100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1" name="Google Shape;1781;p10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782" name="Google Shape;1782;p100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100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100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100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6" name="Google Shape;1786;p10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787" name="Google Shape;1787;p100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100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100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100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1" name="Google Shape;1791;p10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792" name="Google Shape;1792;p100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100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100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100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100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97" name="Google Shape;1797;p10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798" name="Google Shape;1798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5" name="Google Shape;1805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6" name="Google Shape;1806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08" name="Google Shape;1808;p10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809" name="Google Shape;1809;p100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100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100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12" name="Google Shape;1812;p10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813" name="Google Shape;1813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2" name="Google Shape;1822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23" name="Google Shape;1823;p10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824" name="Google Shape;1824;p100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100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100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100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28" name="Google Shape;1828;p10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829" name="Google Shape;1829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39" name="Google Shape;1839;p10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840" name="Google Shape;1840;p100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100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100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100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100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100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10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7" name="Google Shape;1847;p10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848" name="Google Shape;1848;p10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100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100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100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2" name="Google Shape;1852;p10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853" name="Google Shape;1853;p100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100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100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100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7" name="Google Shape;1857;p10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858" name="Google Shape;1858;p10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100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100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100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100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3" name="Google Shape;1863;p10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864" name="Google Shape;1864;p10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100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100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100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100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100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0" name="Google Shape;1870;p10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871" name="Google Shape;1871;p100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100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100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4" name="Google Shape;1874;p10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875" name="Google Shape;1875;p100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100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100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100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100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0" name="Google Shape;1880;p10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881" name="Google Shape;1881;p100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2" name="Google Shape;1882;p100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3" name="Google Shape;1883;p100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4" name="Google Shape;1884;p100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5" name="Google Shape;1885;p100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6" name="Google Shape;1886;p100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7" name="Google Shape;1887;p10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888" name="Google Shape;1888;p100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p100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p100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1" name="Google Shape;1891;p10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892" name="Google Shape;1892;p100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3" name="Google Shape;1893;p100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4" name="Google Shape;1894;p100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5" name="Google Shape;1895;p100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6" name="Google Shape;1896;p10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897" name="Google Shape;1897;p100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p100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p100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0" name="Google Shape;1900;p100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1" name="Google Shape;1901;p100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p100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3" name="Google Shape;1903;p10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904" name="Google Shape;1904;p100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5" name="Google Shape;1905;p100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6" name="Google Shape;1906;p100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7" name="Google Shape;1907;p100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8" name="Google Shape;1908;p100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9" name="Google Shape;1909;p100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0" name="Google Shape;1910;p100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1" name="Google Shape;1911;p10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912" name="Google Shape;1912;p100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3" name="Google Shape;1913;p100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4" name="Google Shape;1914;p100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5" name="Google Shape;1915;p100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6" name="Google Shape;1916;p10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917" name="Google Shape;1917;p100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8" name="Google Shape;1918;p100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p100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0" name="Google Shape;1920;p10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921" name="Google Shape;1921;p100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p100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p100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4" name="Google Shape;1924;p10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925" name="Google Shape;1925;p100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p100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100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100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9" name="Google Shape;1929;p10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930" name="Google Shape;1930;p100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100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100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100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4" name="Google Shape;1934;p10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935" name="Google Shape;1935;p100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100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100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100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100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0" name="Google Shape;1940;p10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941" name="Google Shape;1941;p100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100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10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10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10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10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7" name="Google Shape;1947;p10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948" name="Google Shape;1948;p100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100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100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100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100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100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100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5" name="Google Shape;1955;p10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956" name="Google Shape;1956;p100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7" name="Google Shape;1957;p100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p100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9" name="Google Shape;1959;p100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p100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p100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p100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p100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p100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p100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p100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p100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8" name="Google Shape;1968;p10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969" name="Google Shape;1969;p100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0" name="Google Shape;1970;p100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100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p100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3" name="Google Shape;1973;p10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974" name="Google Shape;1974;p100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100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6" name="Google Shape;1976;p100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7" name="Google Shape;1977;p10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978" name="Google Shape;1978;p100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100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100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100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2" name="Google Shape;1982;p100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100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4" name="Google Shape;1984;p10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985" name="Google Shape;1985;p10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10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10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10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100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100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100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100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3" name="Google Shape;1993;p10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994" name="Google Shape;1994;p10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10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10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10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10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10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100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100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100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100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100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100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6" name="Google Shape;2006;p10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2007" name="Google Shape;2007;p10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10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10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0" name="Google Shape;2010;p10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1" name="Google Shape;2011;p10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10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100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100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5" name="Google Shape;2015;p100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100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100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100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9" name="Google Shape;2019;p10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2020" name="Google Shape;2020;p10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10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10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10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100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100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100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100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100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100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100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100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2" name="Google Shape;2032;p10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2033" name="Google Shape;2033;p100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100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100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100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100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100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9" name="Google Shape;2039;p10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2040" name="Google Shape;2040;p10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10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10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10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10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10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10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10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100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100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100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100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100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100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100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5" name="Google Shape;2055;p10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2056" name="Google Shape;2056;p100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100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100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100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0" name="Google Shape;2060;p10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2061" name="Google Shape;2061;p10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2062" name="Google Shape;2062;p10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3" name="Google Shape;2063;p10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4" name="Google Shape;2064;p10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5" name="Google Shape;2065;p10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66" name="Google Shape;2066;p10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7" name="Google Shape;2067;p10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10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9" name="Google Shape;2069;p10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2070" name="Google Shape;2070;p10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10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2" name="Google Shape;2072;p10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3" name="Google Shape;2073;p10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074" name="Google Shape;2074;p10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5" name="Google Shape;2075;p10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6" name="Google Shape;2076;p10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77" name="Google Shape;2077;p10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2078" name="Google Shape;2078;p100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100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100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100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100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100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100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100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86" name="Google Shape;2086;p10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2087" name="Google Shape;2087;p100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10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100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10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100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10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100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10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100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10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100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10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100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10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100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10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100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100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100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100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100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100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100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100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1" name="Google Shape;2111;p10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2112" name="Google Shape;2112;p10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2113" name="Google Shape;2113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4" name="Google Shape;2114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5" name="Google Shape;2115;p10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2116" name="Google Shape;2116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7" name="Google Shape;2117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8" name="Google Shape;2118;p10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2119" name="Google Shape;2119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0" name="Google Shape;2120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21" name="Google Shape;2121;p100"/>
          <p:cNvSpPr txBox="1"/>
          <p:nvPr>
            <p:ph idx="4294967295"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2122" name="Google Shape;2122;p10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Learning</a:t>
            </a:r>
            <a:endParaRPr/>
          </a:p>
        </p:txBody>
      </p:sp>
      <p:sp>
        <p:nvSpPr>
          <p:cNvPr id="159" name="Google Shape;159;p2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2" y="1627900"/>
            <a:ext cx="4384349" cy="2466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2" name="Google Shape;16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1650" y="692825"/>
            <a:ext cx="2234450" cy="1093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3" name="Google Shape;16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0336" y="2035225"/>
            <a:ext cx="3617075" cy="2466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p101"/>
          <p:cNvSpPr txBox="1"/>
          <p:nvPr/>
        </p:nvSpPr>
        <p:spPr>
          <a:xfrm>
            <a:off x="908200" y="22218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Titillium Web"/>
                <a:ea typeface="Titillium Web"/>
                <a:cs typeface="Titillium Web"/>
                <a:sym typeface="Titillium Web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128" name="Google Shape;2128;p10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9" name="Google Shape;2129;p101"/>
          <p:cNvSpPr txBox="1"/>
          <p:nvPr>
            <p:ph idx="4294967295" type="body"/>
          </p:nvPr>
        </p:nvSpPr>
        <p:spPr>
          <a:xfrm>
            <a:off x="908325" y="1008825"/>
            <a:ext cx="7327500" cy="9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33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4" name="Google Shape;2134;p10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5" name="Google Shape;2135;p10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36" name="Google Shape;2136;p10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2137" name="Google Shape;2137;p10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2138" name="Google Shape;2138;p10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39" name="Google Shape;2139;p10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40" name="Google Shape;2140;p10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2141" name="Google Shape;2141;p10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2" name="Google Shape;2142;p10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43" name="Google Shape;2143;p10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2144" name="Google Shape;2144;p10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5" name="Google Shape;2145;p10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46" name="Google Shape;2146;p10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2147" name="Google Shape;2147;p10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8" name="Google Shape;2148;p10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